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5"/>
  </p:notesMasterIdLst>
  <p:handoutMasterIdLst>
    <p:handoutMasterId r:id="rId46"/>
  </p:handoutMasterIdLst>
  <p:sldIdLst>
    <p:sldId id="539" r:id="rId2"/>
    <p:sldId id="661" r:id="rId3"/>
    <p:sldId id="270" r:id="rId4"/>
    <p:sldId id="271" r:id="rId5"/>
    <p:sldId id="348" r:id="rId6"/>
    <p:sldId id="349" r:id="rId7"/>
    <p:sldId id="350" r:id="rId8"/>
    <p:sldId id="351" r:id="rId9"/>
    <p:sldId id="352" r:id="rId10"/>
    <p:sldId id="664" r:id="rId11"/>
    <p:sldId id="273" r:id="rId12"/>
    <p:sldId id="521" r:id="rId13"/>
    <p:sldId id="274" r:id="rId14"/>
    <p:sldId id="518" r:id="rId15"/>
    <p:sldId id="519" r:id="rId16"/>
    <p:sldId id="520" r:id="rId17"/>
    <p:sldId id="656" r:id="rId18"/>
    <p:sldId id="662" r:id="rId19"/>
    <p:sldId id="532" r:id="rId20"/>
    <p:sldId id="534" r:id="rId21"/>
    <p:sldId id="537" r:id="rId22"/>
    <p:sldId id="538" r:id="rId23"/>
    <p:sldId id="665" r:id="rId24"/>
    <p:sldId id="599" r:id="rId25"/>
    <p:sldId id="600" r:id="rId26"/>
    <p:sldId id="601" r:id="rId27"/>
    <p:sldId id="602" r:id="rId28"/>
    <p:sldId id="603" r:id="rId29"/>
    <p:sldId id="604" r:id="rId30"/>
    <p:sldId id="605" r:id="rId31"/>
    <p:sldId id="606" r:id="rId32"/>
    <p:sldId id="607" r:id="rId33"/>
    <p:sldId id="608" r:id="rId34"/>
    <p:sldId id="609" r:id="rId35"/>
    <p:sldId id="610" r:id="rId36"/>
    <p:sldId id="283" r:id="rId37"/>
    <p:sldId id="404" r:id="rId38"/>
    <p:sldId id="405" r:id="rId39"/>
    <p:sldId id="406" r:id="rId40"/>
    <p:sldId id="407" r:id="rId41"/>
    <p:sldId id="408" r:id="rId42"/>
    <p:sldId id="409" r:id="rId43"/>
    <p:sldId id="410" r:id="rId44"/>
  </p:sldIdLst>
  <p:sldSz cx="9144000" cy="6858000" type="screen4x3"/>
  <p:notesSz cx="6858000" cy="9144000"/>
  <p:embeddedFontLst>
    <p:embeddedFont>
      <p:font typeface="Kozuka Gothic Pr6N B" panose="020B0800000000000000" charset="-128"/>
      <p:bold r:id="rId47"/>
    </p:embeddedFont>
    <p:embeddedFont>
      <p:font typeface="迷你简彩云" panose="02010600030101010101" charset="-122"/>
      <p:regular r:id="rId48"/>
    </p:embeddedFont>
    <p:embeddedFont>
      <p:font typeface="Britannic Bold" panose="020B0903060703020204" pitchFamily="34" charset="0"/>
      <p:regular r:id="rId49"/>
    </p:embeddedFont>
    <p:embeddedFont>
      <p:font typeface="Broadway" panose="04040905080B02020502" pitchFamily="82" charset="0"/>
      <p:regular r:id="rId50"/>
    </p:embeddedFont>
    <p:embeddedFont>
      <p:font typeface="Calibri" panose="020F0502020204030204" pitchFamily="34" charset="0"/>
      <p:regular r:id="rId51"/>
      <p:bold r:id="rId52"/>
      <p:italic r:id="rId53"/>
      <p:boldItalic r:id="rId54"/>
    </p:embeddedFont>
    <p:embeddedFont>
      <p:font typeface="黑体" panose="02010609060101010101" pitchFamily="49" charset="-122"/>
      <p:regular r:id="rId55"/>
    </p:embeddedFont>
    <p:embeddedFont>
      <p:font typeface="华文新魏" panose="02010800040101010101" pitchFamily="2" charset="-122"/>
      <p:regular r:id="rId56"/>
    </p:embeddedFont>
    <p:embeddedFont>
      <p:font typeface="微软雅黑" panose="020B0503020204020204" pitchFamily="34" charset="-122"/>
      <p:regular r:id="rId57"/>
      <p:bold r:id="rId58"/>
    </p:embeddedFont>
  </p:embeddedFontLst>
  <p:defaultTextStyle>
    <a:defPPr>
      <a:defRPr lang="zh-CN"/>
    </a:defPPr>
    <a:lvl1pPr algn="l" rtl="0" eaLnBrk="0" fontAlgn="base" hangingPunct="0">
      <a:spcBef>
        <a:spcPct val="0"/>
      </a:spcBef>
      <a:spcAft>
        <a:spcPct val="0"/>
      </a:spcAft>
      <a:defRPr sz="23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3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3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3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3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3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3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3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3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4246">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E08020"/>
    <a:srgbClr val="57FFEB"/>
    <a:srgbClr val="FFFF00"/>
    <a:srgbClr val="F27C74"/>
    <a:srgbClr val="1D7DBF"/>
    <a:srgbClr val="A5CAE9"/>
    <a:srgbClr val="74AEDE"/>
    <a:srgbClr val="237F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08" autoAdjust="0"/>
    <p:restoredTop sz="72814" autoAdjust="0"/>
  </p:normalViewPr>
  <p:slideViewPr>
    <p:cSldViewPr>
      <p:cViewPr varScale="1">
        <p:scale>
          <a:sx n="82" d="100"/>
          <a:sy n="82" d="100"/>
        </p:scale>
        <p:origin x="2022" y="42"/>
      </p:cViewPr>
      <p:guideLst>
        <p:guide orient="horz" pos="4246"/>
        <p:guide pos="57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90114" name="页眉占位符 90113">
            <a:extLst>
              <a:ext uri="{FF2B5EF4-FFF2-40B4-BE49-F238E27FC236}">
                <a16:creationId xmlns:a16="http://schemas.microsoft.com/office/drawing/2014/main" id="{DEC5AC64-FFBF-464D-8F47-8C13D08B668F}"/>
              </a:ext>
            </a:extLst>
          </p:cNvPr>
          <p:cNvSpPr>
            <a:spLocks noGrp="1"/>
          </p:cNvSpPr>
          <p:nvPr>
            <p:ph type="hdr" sz="quarter"/>
          </p:nvPr>
        </p:nvSpPr>
        <p:spPr>
          <a:xfrm>
            <a:off x="0" y="0"/>
            <a:ext cx="2971800" cy="457200"/>
          </a:xfrm>
          <a:prstGeom prst="rect">
            <a:avLst/>
          </a:prstGeom>
          <a:noFill/>
          <a:ln w="9525">
            <a:noFill/>
            <a:miter/>
          </a:ln>
        </p:spPr>
        <p:txBody>
          <a:bodyPr/>
          <a:lstStyle>
            <a:lvl1pPr eaLnBrk="1" hangingPunct="1">
              <a:buFontTx/>
              <a:buNone/>
              <a:defRPr sz="1200" noProof="1">
                <a:latin typeface="Arial" pitchFamily="34" charset="0"/>
              </a:defRPr>
            </a:lvl1pPr>
          </a:lstStyle>
          <a:p>
            <a:pPr>
              <a:defRPr/>
            </a:pPr>
            <a:endParaRPr lang="zh-CN" altLang="en-US"/>
          </a:p>
        </p:txBody>
      </p:sp>
      <p:sp>
        <p:nvSpPr>
          <p:cNvPr id="90115" name="日期占位符 90114">
            <a:extLst>
              <a:ext uri="{FF2B5EF4-FFF2-40B4-BE49-F238E27FC236}">
                <a16:creationId xmlns:a16="http://schemas.microsoft.com/office/drawing/2014/main" id="{33C242C2-099B-4E4A-A215-95F19C75C4AE}"/>
              </a:ext>
            </a:extLst>
          </p:cNvPr>
          <p:cNvSpPr>
            <a:spLocks noGrp="1"/>
          </p:cNvSpPr>
          <p:nvPr>
            <p:ph type="dt" sz="quarter" idx="1"/>
          </p:nvPr>
        </p:nvSpPr>
        <p:spPr>
          <a:xfrm>
            <a:off x="3884613" y="0"/>
            <a:ext cx="2971800" cy="457200"/>
          </a:xfrm>
          <a:prstGeom prst="rect">
            <a:avLst/>
          </a:prstGeom>
          <a:noFill/>
          <a:ln w="9525">
            <a:noFill/>
            <a:miter/>
          </a:ln>
        </p:spPr>
        <p:txBody>
          <a:bodyPr/>
          <a:lstStyle>
            <a:lvl1pPr algn="r" eaLnBrk="1" hangingPunct="1">
              <a:buFontTx/>
              <a:buNone/>
              <a:defRPr sz="1200" noProof="1">
                <a:latin typeface="Arial" pitchFamily="34" charset="0"/>
              </a:defRPr>
            </a:lvl1pPr>
          </a:lstStyle>
          <a:p>
            <a:pPr>
              <a:defRPr/>
            </a:pPr>
            <a:endParaRPr lang="en-US" altLang="zh-CN"/>
          </a:p>
        </p:txBody>
      </p:sp>
      <p:sp>
        <p:nvSpPr>
          <p:cNvPr id="90116" name="页脚占位符 90115">
            <a:extLst>
              <a:ext uri="{FF2B5EF4-FFF2-40B4-BE49-F238E27FC236}">
                <a16:creationId xmlns:a16="http://schemas.microsoft.com/office/drawing/2014/main" id="{86EAA0E4-E026-428F-9059-737BB5C6FE14}"/>
              </a:ext>
            </a:extLst>
          </p:cNvPr>
          <p:cNvSpPr>
            <a:spLocks noGrp="1"/>
          </p:cNvSpPr>
          <p:nvPr>
            <p:ph type="ftr" sz="quarter" idx="2"/>
          </p:nvPr>
        </p:nvSpPr>
        <p:spPr>
          <a:xfrm>
            <a:off x="0" y="8685213"/>
            <a:ext cx="2971800" cy="457200"/>
          </a:xfrm>
          <a:prstGeom prst="rect">
            <a:avLst/>
          </a:prstGeom>
          <a:noFill/>
          <a:ln w="9525">
            <a:noFill/>
            <a:miter/>
          </a:ln>
        </p:spPr>
        <p:txBody>
          <a:bodyPr anchor="b"/>
          <a:lstStyle>
            <a:lvl1pPr eaLnBrk="1" hangingPunct="1">
              <a:buFontTx/>
              <a:buNone/>
              <a:defRPr sz="1200" noProof="1">
                <a:latin typeface="Arial" pitchFamily="34" charset="0"/>
              </a:defRPr>
            </a:lvl1pPr>
          </a:lstStyle>
          <a:p>
            <a:pPr>
              <a:defRPr/>
            </a:pPr>
            <a:endParaRPr lang="en-US" altLang="zh-CN"/>
          </a:p>
        </p:txBody>
      </p:sp>
      <p:sp>
        <p:nvSpPr>
          <p:cNvPr id="90117" name="灯片编号占位符 90116">
            <a:extLst>
              <a:ext uri="{FF2B5EF4-FFF2-40B4-BE49-F238E27FC236}">
                <a16:creationId xmlns:a16="http://schemas.microsoft.com/office/drawing/2014/main" id="{CB266739-A3C9-4F86-A43F-1DE2B33FDCAD}"/>
              </a:ext>
            </a:extLst>
          </p:cNvPr>
          <p:cNvSpPr>
            <a:spLocks noGrp="1"/>
          </p:cNvSpPr>
          <p:nvPr>
            <p:ph type="sldNum" sz="quarter" idx="3"/>
          </p:nvPr>
        </p:nvSpPr>
        <p:spPr>
          <a:xfrm>
            <a:off x="3884613" y="8685213"/>
            <a:ext cx="2971800" cy="457200"/>
          </a:xfrm>
          <a:prstGeom prst="rect">
            <a:avLst/>
          </a:prstGeom>
          <a:noFill/>
          <a:ln w="9525">
            <a:noFill/>
            <a:miter/>
          </a:ln>
        </p:spPr>
        <p:txBody>
          <a:bodyPr vert="horz" wrap="square" lIns="91440" tIns="45720" rIns="91440" bIns="45720" numCol="1" anchor="b" anchorCtr="0" compatLnSpc="1">
            <a:prstTxWarp prst="textNoShape">
              <a:avLst/>
            </a:prstTxWarp>
          </a:bodyPr>
          <a:lstStyle>
            <a:lvl1pPr algn="r" eaLnBrk="1" hangingPunct="1">
              <a:defRPr sz="1200" noProof="1" smtClean="0"/>
            </a:lvl1pPr>
          </a:lstStyle>
          <a:p>
            <a:pPr>
              <a:defRPr/>
            </a:pPr>
            <a:fld id="{388B9262-38DB-4746-84E1-2671C5180F8C}" type="slidenum">
              <a:rPr altLang="en-US"/>
              <a:pPr>
                <a:defRPr/>
              </a:pPr>
              <a:t>‹#›</a:t>
            </a:fld>
            <a:endParaRPr lang="zh-CN"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5298" name="页眉占位符 55297">
            <a:extLst>
              <a:ext uri="{FF2B5EF4-FFF2-40B4-BE49-F238E27FC236}">
                <a16:creationId xmlns:a16="http://schemas.microsoft.com/office/drawing/2014/main" id="{C1D64A7F-C2BA-4F55-A0C2-4C39A585D428}"/>
              </a:ext>
            </a:extLst>
          </p:cNvPr>
          <p:cNvSpPr>
            <a:spLocks noGrp="1"/>
          </p:cNvSpPr>
          <p:nvPr>
            <p:ph type="hdr" sz="quarter"/>
          </p:nvPr>
        </p:nvSpPr>
        <p:spPr>
          <a:xfrm>
            <a:off x="0" y="0"/>
            <a:ext cx="2971800" cy="457200"/>
          </a:xfrm>
          <a:prstGeom prst="rect">
            <a:avLst/>
          </a:prstGeom>
          <a:noFill/>
          <a:ln w="9525">
            <a:noFill/>
            <a:miter/>
          </a:ln>
        </p:spPr>
        <p:txBody>
          <a:bodyPr/>
          <a:lstStyle>
            <a:lvl1pPr eaLnBrk="1" hangingPunct="1">
              <a:buFontTx/>
              <a:buNone/>
              <a:defRPr sz="1200" noProof="1">
                <a:latin typeface="Arial" pitchFamily="34" charset="0"/>
              </a:defRPr>
            </a:lvl1pPr>
          </a:lstStyle>
          <a:p>
            <a:pPr>
              <a:defRPr/>
            </a:pPr>
            <a:endParaRPr lang="zh-CN" altLang="en-US"/>
          </a:p>
        </p:txBody>
      </p:sp>
      <p:sp>
        <p:nvSpPr>
          <p:cNvPr id="55299" name="日期占位符 55298">
            <a:extLst>
              <a:ext uri="{FF2B5EF4-FFF2-40B4-BE49-F238E27FC236}">
                <a16:creationId xmlns:a16="http://schemas.microsoft.com/office/drawing/2014/main" id="{36E42CA9-BDD6-481A-BC90-059C40A0CD55}"/>
              </a:ext>
            </a:extLst>
          </p:cNvPr>
          <p:cNvSpPr>
            <a:spLocks noGrp="1"/>
          </p:cNvSpPr>
          <p:nvPr>
            <p:ph type="dt" idx="1"/>
          </p:nvPr>
        </p:nvSpPr>
        <p:spPr>
          <a:xfrm>
            <a:off x="3884613" y="0"/>
            <a:ext cx="2971800" cy="457200"/>
          </a:xfrm>
          <a:prstGeom prst="rect">
            <a:avLst/>
          </a:prstGeom>
          <a:noFill/>
          <a:ln w="9525">
            <a:noFill/>
            <a:miter/>
          </a:ln>
        </p:spPr>
        <p:txBody>
          <a:bodyPr/>
          <a:lstStyle>
            <a:lvl1pPr algn="r" eaLnBrk="1" hangingPunct="1">
              <a:buFontTx/>
              <a:buNone/>
              <a:defRPr sz="1200" noProof="1">
                <a:latin typeface="Arial" pitchFamily="34" charset="0"/>
              </a:defRPr>
            </a:lvl1pPr>
          </a:lstStyle>
          <a:p>
            <a:pPr>
              <a:defRPr/>
            </a:pPr>
            <a:endParaRPr lang="en-US" altLang="zh-CN"/>
          </a:p>
        </p:txBody>
      </p:sp>
      <p:sp>
        <p:nvSpPr>
          <p:cNvPr id="18436" name="幻灯片图像占位符 55299">
            <a:extLst>
              <a:ext uri="{FF2B5EF4-FFF2-40B4-BE49-F238E27FC236}">
                <a16:creationId xmlns:a16="http://schemas.microsoft.com/office/drawing/2014/main" id="{4DE09630-BBCA-4025-8D9F-310639D535F4}"/>
              </a:ext>
            </a:extLst>
          </p:cNvPr>
          <p:cNvSpPr>
            <a:spLocks noGrp="1" noRot="1" noChangeAspect="1" noChangeArrowheads="1" noTextEdit="1"/>
          </p:cNvSpPr>
          <p:nvPr>
            <p:ph type="sldImg" idx="4294967295"/>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文本占位符 55300">
            <a:extLst>
              <a:ext uri="{FF2B5EF4-FFF2-40B4-BE49-F238E27FC236}">
                <a16:creationId xmlns:a16="http://schemas.microsoft.com/office/drawing/2014/main" id="{5F86B2C6-2B22-4AE2-919B-62B73EB57456}"/>
              </a:ext>
            </a:extLst>
          </p:cNvPr>
          <p:cNvSpPr>
            <a:spLocks noGrp="1" noChangeArrowheads="1"/>
          </p:cNvSpPr>
          <p:nvPr>
            <p:ph type="body" sz="quarter" idx="4294967295"/>
          </p:nvPr>
        </p:nvSpPr>
        <p:spPr bwMode="auto">
          <a:xfrm>
            <a:off x="685800" y="4343400"/>
            <a:ext cx="5486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5302" name="页脚占位符 55301">
            <a:extLst>
              <a:ext uri="{FF2B5EF4-FFF2-40B4-BE49-F238E27FC236}">
                <a16:creationId xmlns:a16="http://schemas.microsoft.com/office/drawing/2014/main" id="{D643B367-B667-4F10-BD61-BAD876A25F83}"/>
              </a:ext>
            </a:extLst>
          </p:cNvPr>
          <p:cNvSpPr>
            <a:spLocks noGrp="1"/>
          </p:cNvSpPr>
          <p:nvPr>
            <p:ph type="ftr" sz="quarter" idx="4"/>
          </p:nvPr>
        </p:nvSpPr>
        <p:spPr>
          <a:xfrm>
            <a:off x="0" y="8685213"/>
            <a:ext cx="2971800" cy="457200"/>
          </a:xfrm>
          <a:prstGeom prst="rect">
            <a:avLst/>
          </a:prstGeom>
          <a:noFill/>
          <a:ln w="9525">
            <a:noFill/>
            <a:miter/>
          </a:ln>
        </p:spPr>
        <p:txBody>
          <a:bodyPr anchor="b"/>
          <a:lstStyle>
            <a:lvl1pPr eaLnBrk="1" hangingPunct="1">
              <a:buFontTx/>
              <a:buNone/>
              <a:defRPr sz="1200" noProof="1">
                <a:latin typeface="Arial" pitchFamily="34" charset="0"/>
              </a:defRPr>
            </a:lvl1pPr>
          </a:lstStyle>
          <a:p>
            <a:pPr>
              <a:defRPr/>
            </a:pPr>
            <a:endParaRPr lang="en-US" altLang="zh-CN"/>
          </a:p>
        </p:txBody>
      </p:sp>
      <p:sp>
        <p:nvSpPr>
          <p:cNvPr id="55303" name="灯片编号占位符 55302">
            <a:extLst>
              <a:ext uri="{FF2B5EF4-FFF2-40B4-BE49-F238E27FC236}">
                <a16:creationId xmlns:a16="http://schemas.microsoft.com/office/drawing/2014/main" id="{17B5AEC9-9E74-4C25-941F-74DD10CD5F63}"/>
              </a:ext>
            </a:extLst>
          </p:cNvPr>
          <p:cNvSpPr>
            <a:spLocks noGrp="1"/>
          </p:cNvSpPr>
          <p:nvPr>
            <p:ph type="sldNum" sz="quarter" idx="5"/>
          </p:nvPr>
        </p:nvSpPr>
        <p:spPr>
          <a:xfrm>
            <a:off x="3884613" y="8685213"/>
            <a:ext cx="2971800" cy="457200"/>
          </a:xfrm>
          <a:prstGeom prst="rect">
            <a:avLst/>
          </a:prstGeom>
          <a:noFill/>
          <a:ln w="9525">
            <a:noFill/>
            <a:miter/>
          </a:ln>
        </p:spPr>
        <p:txBody>
          <a:bodyPr vert="horz" wrap="square" lIns="91440" tIns="45720" rIns="91440" bIns="45720" numCol="1" anchor="b" anchorCtr="0" compatLnSpc="1">
            <a:prstTxWarp prst="textNoShape">
              <a:avLst/>
            </a:prstTxWarp>
          </a:bodyPr>
          <a:lstStyle>
            <a:lvl1pPr algn="r" eaLnBrk="1" hangingPunct="1">
              <a:defRPr sz="1200" noProof="1" smtClean="0"/>
            </a:lvl1pPr>
          </a:lstStyle>
          <a:p>
            <a:pPr>
              <a:defRPr/>
            </a:pPr>
            <a:fld id="{D288F9E2-D7A6-45E4-850D-CD215C7B2C6C}" type="slidenum">
              <a:rPr altLang="en-US"/>
              <a:pPr>
                <a:defRPr/>
              </a:pPr>
              <a:t>‹#›</a:t>
            </a:fld>
            <a:endParaRPr lang="zh-CN"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lvl="1"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lvl="2"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lvl="3"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lvl="4"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lvl="5"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6pPr>
    <a:lvl7pPr marL="2743200" lvl="6"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7pPr>
    <a:lvl8pPr marL="3200400" lvl="7"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8pPr>
    <a:lvl9pPr marL="3657600" lvl="8" indent="0" algn="l" defTabSz="914400" eaLnBrk="1" fontAlgn="base" latinLnBrk="0" hangingPunct="1">
      <a:spcBef>
        <a:spcPct val="30000"/>
      </a:spcBef>
      <a:spcAft>
        <a:spcPct val="0"/>
      </a:spcAft>
      <a:buNone/>
      <a:defRPr sz="1200" b="0" i="0" u="none" kern="1200" baseline="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aike.baidu.com/item/%E7%BC%96%E7%A8%8B%E7%8E%AF%E5%A2%83/124759"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baike.baidu.com/item/%E7%BE%8E%E5%9B%BD" TargetMode="External"/><Relationship Id="rId5" Type="http://schemas.openxmlformats.org/officeDocument/2006/relationships/hyperlink" Target="https://baike.baidu.com/item/%E8%B6%85%E6%96%87%E6%9C%AC%E7%B3%BB%E7%BB%9F" TargetMode="External"/><Relationship Id="rId4" Type="http://schemas.openxmlformats.org/officeDocument/2006/relationships/hyperlink" Target="https://baike.baidu.com/item/HyperTalk"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Arial" pitchFamily="34" charset="0"/>
                <a:ea typeface="+mn-ea"/>
                <a:cs typeface="+mn-cs"/>
              </a:rPr>
              <a:t>常见的感觉媒体分为文本、图形、图像、动画、音频和视频。</a:t>
            </a:r>
            <a:endParaRPr lang="zh-CN" altLang="en-US" dirty="0"/>
          </a:p>
        </p:txBody>
      </p:sp>
      <p:sp>
        <p:nvSpPr>
          <p:cNvPr id="4" name="灯片编号占位符 3"/>
          <p:cNvSpPr>
            <a:spLocks noGrp="1"/>
          </p:cNvSpPr>
          <p:nvPr>
            <p:ph type="sldNum" sz="quarter" idx="5"/>
          </p:nvPr>
        </p:nvSpPr>
        <p:spPr/>
        <p:txBody>
          <a:bodyPr/>
          <a:lstStyle/>
          <a:p>
            <a:pPr>
              <a:defRPr/>
            </a:pPr>
            <a:fld id="{D288F9E2-D7A6-45E4-850D-CD215C7B2C6C}" type="slidenum">
              <a:rPr lang="en-US" altLang="zh-CN" smtClean="0"/>
              <a:pPr>
                <a:defRPr/>
              </a:pPr>
              <a:t>5</a:t>
            </a:fld>
            <a:endParaRPr lang="zh-CN" altLang="en-US"/>
          </a:p>
        </p:txBody>
      </p:sp>
    </p:spTree>
    <p:extLst>
      <p:ext uri="{BB962C8B-B14F-4D97-AF65-F5344CB8AC3E}">
        <p14:creationId xmlns:p14="http://schemas.microsoft.com/office/powerpoint/2010/main" val="3768019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表示媒体指的是为了传输感觉媒体而人为研究出来的媒体，借助于此种媒体，能有效地存储感觉媒体或将感觉媒体从一个地方传送到另一个地方。如语言编码、电报码、条形码等。</a:t>
            </a:r>
          </a:p>
        </p:txBody>
      </p:sp>
      <p:sp>
        <p:nvSpPr>
          <p:cNvPr id="4" name="灯片编号占位符 3"/>
          <p:cNvSpPr>
            <a:spLocks noGrp="1"/>
          </p:cNvSpPr>
          <p:nvPr>
            <p:ph type="sldNum" sz="quarter" idx="5"/>
          </p:nvPr>
        </p:nvSpPr>
        <p:spPr/>
        <p:txBody>
          <a:bodyPr/>
          <a:lstStyle/>
          <a:p>
            <a:pPr>
              <a:defRPr/>
            </a:pPr>
            <a:fld id="{D288F9E2-D7A6-45E4-850D-CD215C7B2C6C}" type="slidenum">
              <a:rPr lang="en-US" altLang="zh-CN" smtClean="0"/>
              <a:pPr>
                <a:defRPr/>
              </a:pPr>
              <a:t>6</a:t>
            </a:fld>
            <a:endParaRPr lang="zh-CN" altLang="en-US"/>
          </a:p>
        </p:txBody>
      </p:sp>
    </p:spTree>
    <p:extLst>
      <p:ext uri="{BB962C8B-B14F-4D97-AF65-F5344CB8AC3E}">
        <p14:creationId xmlns:p14="http://schemas.microsoft.com/office/powerpoint/2010/main" val="1470797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表现媒体指的是用于通信中使电信号和感觉媒体之间产生转换用的媒体。如输入、输出设备，包括键盘、鼠标器、显示器、打印机等。 </a:t>
            </a:r>
          </a:p>
        </p:txBody>
      </p:sp>
      <p:sp>
        <p:nvSpPr>
          <p:cNvPr id="4" name="灯片编号占位符 3"/>
          <p:cNvSpPr>
            <a:spLocks noGrp="1"/>
          </p:cNvSpPr>
          <p:nvPr>
            <p:ph type="sldNum" sz="quarter" idx="5"/>
          </p:nvPr>
        </p:nvSpPr>
        <p:spPr/>
        <p:txBody>
          <a:bodyPr/>
          <a:lstStyle/>
          <a:p>
            <a:pPr>
              <a:defRPr/>
            </a:pPr>
            <a:fld id="{D288F9E2-D7A6-45E4-850D-CD215C7B2C6C}" type="slidenum">
              <a:rPr lang="en-US" altLang="zh-CN" smtClean="0"/>
              <a:pPr>
                <a:defRPr/>
              </a:pPr>
              <a:t>7</a:t>
            </a:fld>
            <a:endParaRPr lang="zh-CN" altLang="en-US"/>
          </a:p>
        </p:txBody>
      </p:sp>
    </p:spTree>
    <p:extLst>
      <p:ext uri="{BB962C8B-B14F-4D97-AF65-F5344CB8AC3E}">
        <p14:creationId xmlns:p14="http://schemas.microsoft.com/office/powerpoint/2010/main" val="3211195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存储媒体指的是用于存放表示媒体的媒体。如纸张、磁带、磁盘、光盘等。 </a:t>
            </a:r>
          </a:p>
        </p:txBody>
      </p:sp>
      <p:sp>
        <p:nvSpPr>
          <p:cNvPr id="4" name="灯片编号占位符 3"/>
          <p:cNvSpPr>
            <a:spLocks noGrp="1"/>
          </p:cNvSpPr>
          <p:nvPr>
            <p:ph type="sldNum" sz="quarter" idx="5"/>
          </p:nvPr>
        </p:nvSpPr>
        <p:spPr/>
        <p:txBody>
          <a:bodyPr/>
          <a:lstStyle/>
          <a:p>
            <a:pPr>
              <a:defRPr/>
            </a:pPr>
            <a:fld id="{D288F9E2-D7A6-45E4-850D-CD215C7B2C6C}" type="slidenum">
              <a:rPr lang="en-US" altLang="zh-CN" smtClean="0"/>
              <a:pPr>
                <a:defRPr/>
              </a:pPr>
              <a:t>8</a:t>
            </a:fld>
            <a:endParaRPr lang="zh-CN" altLang="en-US"/>
          </a:p>
        </p:txBody>
      </p:sp>
    </p:spTree>
    <p:extLst>
      <p:ext uri="{BB962C8B-B14F-4D97-AF65-F5344CB8AC3E}">
        <p14:creationId xmlns:p14="http://schemas.microsoft.com/office/powerpoint/2010/main" val="26398127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传输媒体指的用于传输某种媒体的物理媒体。如双绞线、电缆、光纤等。</a:t>
            </a:r>
          </a:p>
        </p:txBody>
      </p:sp>
      <p:sp>
        <p:nvSpPr>
          <p:cNvPr id="4" name="灯片编号占位符 3"/>
          <p:cNvSpPr>
            <a:spLocks noGrp="1"/>
          </p:cNvSpPr>
          <p:nvPr>
            <p:ph type="sldNum" sz="quarter" idx="5"/>
          </p:nvPr>
        </p:nvSpPr>
        <p:spPr/>
        <p:txBody>
          <a:bodyPr/>
          <a:lstStyle/>
          <a:p>
            <a:pPr>
              <a:defRPr/>
            </a:pPr>
            <a:fld id="{D288F9E2-D7A6-45E4-850D-CD215C7B2C6C}" type="slidenum">
              <a:rPr lang="en-US" altLang="zh-CN" smtClean="0"/>
              <a:pPr>
                <a:defRPr/>
              </a:pPr>
              <a:t>9</a:t>
            </a:fld>
            <a:endParaRPr lang="zh-CN" altLang="en-US"/>
          </a:p>
        </p:txBody>
      </p:sp>
    </p:spTree>
    <p:extLst>
      <p:ext uri="{BB962C8B-B14F-4D97-AF65-F5344CB8AC3E}">
        <p14:creationId xmlns:p14="http://schemas.microsoft.com/office/powerpoint/2010/main" val="295768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288F9E2-D7A6-45E4-850D-CD215C7B2C6C}" type="slidenum">
              <a:rPr lang="en-US" altLang="zh-CN" smtClean="0"/>
              <a:pPr>
                <a:defRPr/>
              </a:pPr>
              <a:t>10</a:t>
            </a:fld>
            <a:endParaRPr lang="zh-CN" altLang="en-US"/>
          </a:p>
        </p:txBody>
      </p:sp>
    </p:spTree>
    <p:extLst>
      <p:ext uri="{BB962C8B-B14F-4D97-AF65-F5344CB8AC3E}">
        <p14:creationId xmlns:p14="http://schemas.microsoft.com/office/powerpoint/2010/main" val="486334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0A451AF2-63C1-4756-B575-63EE59BC0615}"/>
              </a:ext>
            </a:extLst>
          </p:cNvPr>
          <p:cNvSpPr>
            <a:spLocks noGrp="1" noRot="1" noChangeAspect="1" noChangeArrowheads="1" noTextEdit="1"/>
          </p:cNvSpPr>
          <p:nvPr>
            <p:ph type="sldImg"/>
          </p:nvPr>
        </p:nvSpPr>
        <p:spPr>
          <a:ln/>
        </p:spPr>
      </p:sp>
      <p:sp>
        <p:nvSpPr>
          <p:cNvPr id="43011" name="备注占位符 2">
            <a:extLst>
              <a:ext uri="{FF2B5EF4-FFF2-40B4-BE49-F238E27FC236}">
                <a16:creationId xmlns:a16="http://schemas.microsoft.com/office/drawing/2014/main" id="{8578F1CE-3883-40E1-BCAA-5451B2FF4B84}"/>
              </a:ext>
            </a:extLst>
          </p:cNvPr>
          <p:cNvSpPr>
            <a:spLocks noGrp="1" noChangeArrowheads="1"/>
          </p:cNvSpPr>
          <p:nvPr>
            <p:ph type="body" idx="1"/>
          </p:nvPr>
        </p:nvSpPr>
        <p:spPr>
          <a:noFill/>
        </p:spPr>
        <p:txBody>
          <a:bodyPr>
            <a:prstTxWarp prst="textNoShape">
              <a:avLst/>
            </a:prstTxWarp>
          </a:bodyPr>
          <a:lstStyle/>
          <a:p>
            <a:pPr eaLnBrk="1" hangingPunct="1"/>
            <a:endParaRPr lang="zh-CN" altLang="en-US"/>
          </a:p>
        </p:txBody>
      </p:sp>
      <p:sp>
        <p:nvSpPr>
          <p:cNvPr id="43012" name="灯片编号占位符 3">
            <a:extLst>
              <a:ext uri="{FF2B5EF4-FFF2-40B4-BE49-F238E27FC236}">
                <a16:creationId xmlns:a16="http://schemas.microsoft.com/office/drawing/2014/main" id="{76AAE105-019E-4343-B335-FA636AB1CCDF}"/>
              </a:ext>
            </a:extLst>
          </p:cNvPr>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397F4F9-5291-4AC3-8CAF-AA54BE95385E}" type="slidenum">
              <a:rPr altLang="en-US"/>
              <a:pPr>
                <a:spcBef>
                  <a:spcPct val="0"/>
                </a:spcBef>
              </a:pPr>
              <a:t>22</a:t>
            </a:fld>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a:extLst>
              <a:ext uri="{FF2B5EF4-FFF2-40B4-BE49-F238E27FC236}">
                <a16:creationId xmlns:a16="http://schemas.microsoft.com/office/drawing/2014/main" id="{0A451AF2-63C1-4756-B575-63EE59BC0615}"/>
              </a:ext>
            </a:extLst>
          </p:cNvPr>
          <p:cNvSpPr>
            <a:spLocks noGrp="1" noRot="1" noChangeAspect="1" noChangeArrowheads="1" noTextEdit="1"/>
          </p:cNvSpPr>
          <p:nvPr>
            <p:ph type="sldImg"/>
          </p:nvPr>
        </p:nvSpPr>
        <p:spPr>
          <a:ln/>
        </p:spPr>
      </p:sp>
      <p:sp>
        <p:nvSpPr>
          <p:cNvPr id="43011" name="备注占位符 2">
            <a:extLst>
              <a:ext uri="{FF2B5EF4-FFF2-40B4-BE49-F238E27FC236}">
                <a16:creationId xmlns:a16="http://schemas.microsoft.com/office/drawing/2014/main" id="{8578F1CE-3883-40E1-BCAA-5451B2FF4B84}"/>
              </a:ext>
            </a:extLst>
          </p:cNvPr>
          <p:cNvSpPr>
            <a:spLocks noGrp="1" noChangeArrowheads="1"/>
          </p:cNvSpPr>
          <p:nvPr>
            <p:ph type="body" idx="1"/>
          </p:nvPr>
        </p:nvSpPr>
        <p:spPr>
          <a:noFill/>
        </p:spPr>
        <p:txBody>
          <a:bodyPr>
            <a:prstTxWarp prst="textNoShape">
              <a:avLst/>
            </a:prstTxWarp>
          </a:bodyPr>
          <a:lstStyle/>
          <a:p>
            <a:pPr eaLnBrk="1" hangingPunct="1"/>
            <a:endParaRPr lang="zh-CN" altLang="en-US"/>
          </a:p>
        </p:txBody>
      </p:sp>
      <p:sp>
        <p:nvSpPr>
          <p:cNvPr id="43012" name="灯片编号占位符 3">
            <a:extLst>
              <a:ext uri="{FF2B5EF4-FFF2-40B4-BE49-F238E27FC236}">
                <a16:creationId xmlns:a16="http://schemas.microsoft.com/office/drawing/2014/main" id="{76AAE105-019E-4343-B335-FA636AB1CCDF}"/>
              </a:ext>
            </a:extLst>
          </p:cNvPr>
          <p:cNvSpPr>
            <a:spLocks noGrp="1"/>
          </p:cNvSpPr>
          <p:nvPr>
            <p:ph type="sldNum" sz="quarter" idx="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397F4F9-5291-4AC3-8CAF-AA54BE95385E}" type="slidenum">
              <a:rPr altLang="en-US"/>
              <a:pPr>
                <a:spcBef>
                  <a:spcPct val="0"/>
                </a:spcBef>
              </a:pPr>
              <a:t>23</a:t>
            </a:fld>
            <a:endParaRPr lang="zh-CN" altLang="zh-CN"/>
          </a:p>
        </p:txBody>
      </p:sp>
    </p:spTree>
    <p:extLst>
      <p:ext uri="{BB962C8B-B14F-4D97-AF65-F5344CB8AC3E}">
        <p14:creationId xmlns:p14="http://schemas.microsoft.com/office/powerpoint/2010/main" val="978555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Arial" pitchFamily="34" charset="0"/>
                <a:ea typeface="+mn-ea"/>
                <a:cs typeface="+mn-cs"/>
              </a:rPr>
              <a:t>HyperCard</a:t>
            </a:r>
            <a:r>
              <a:rPr lang="zh-CN" altLang="en-US" sz="1200" b="0" i="0" u="none" strike="noStrike" kern="1200" dirty="0">
                <a:solidFill>
                  <a:schemeClr val="tx1"/>
                </a:solidFill>
                <a:effectLst/>
                <a:latin typeface="Arial" pitchFamily="34" charset="0"/>
                <a:ea typeface="+mn-ea"/>
                <a:cs typeface="+mn-cs"/>
              </a:rPr>
              <a:t>，是一个苹果电脑的应用程式，也是一套简单的</a:t>
            </a:r>
            <a:r>
              <a:rPr lang="zh-CN" altLang="en-US" sz="1200" b="0" i="0" u="none" strike="noStrike" kern="1200" dirty="0">
                <a:solidFill>
                  <a:schemeClr val="tx1"/>
                </a:solidFill>
                <a:effectLst/>
                <a:latin typeface="Arial" pitchFamily="34" charset="0"/>
                <a:ea typeface="+mn-ea"/>
                <a:cs typeface="+mn-cs"/>
                <a:hlinkClick r:id="rId3"/>
              </a:rPr>
              <a:t>编程环境</a:t>
            </a:r>
            <a:r>
              <a:rPr lang="zh-CN" altLang="en-US" sz="1200" b="0" i="0" u="none" strike="noStrike" kern="1200" dirty="0">
                <a:solidFill>
                  <a:schemeClr val="tx1"/>
                </a:solidFill>
                <a:effectLst/>
                <a:latin typeface="Arial" pitchFamily="34" charset="0"/>
                <a:ea typeface="+mn-ea"/>
                <a:cs typeface="+mn-cs"/>
              </a:rPr>
              <a:t>。原生平台是</a:t>
            </a:r>
            <a:r>
              <a:rPr lang="en-US" altLang="zh-CN" sz="1200" b="0" i="0" u="none" strike="noStrike" kern="1200" dirty="0">
                <a:solidFill>
                  <a:schemeClr val="tx1"/>
                </a:solidFill>
                <a:effectLst/>
                <a:latin typeface="Arial" pitchFamily="34" charset="0"/>
                <a:ea typeface="+mn-ea"/>
                <a:cs typeface="+mn-cs"/>
              </a:rPr>
              <a:t>Mac OS versions 9</a:t>
            </a:r>
            <a:r>
              <a:rPr lang="zh-CN" altLang="en-US" sz="1200" b="0" i="0" u="none" strike="noStrike" kern="1200" dirty="0">
                <a:solidFill>
                  <a:schemeClr val="tx1"/>
                </a:solidFill>
                <a:effectLst/>
                <a:latin typeface="Arial" pitchFamily="34" charset="0"/>
                <a:ea typeface="+mn-ea"/>
                <a:cs typeface="+mn-cs"/>
              </a:rPr>
              <a:t>或更早（也可在</a:t>
            </a:r>
            <a:r>
              <a:rPr lang="en-US" altLang="zh-CN" sz="1200" b="0" i="0" u="none" strike="noStrike" kern="1200" dirty="0">
                <a:solidFill>
                  <a:schemeClr val="tx1"/>
                </a:solidFill>
                <a:effectLst/>
                <a:latin typeface="Arial" pitchFamily="34" charset="0"/>
                <a:ea typeface="+mn-ea"/>
                <a:cs typeface="+mn-cs"/>
              </a:rPr>
              <a:t>Mac OS X</a:t>
            </a:r>
            <a:r>
              <a:rPr lang="zh-CN" altLang="en-US" sz="1200" b="0" i="0" u="none" strike="noStrike" kern="1200" dirty="0">
                <a:solidFill>
                  <a:schemeClr val="tx1"/>
                </a:solidFill>
                <a:effectLst/>
                <a:latin typeface="Arial" pitchFamily="34" charset="0"/>
                <a:ea typeface="+mn-ea"/>
                <a:cs typeface="+mn-cs"/>
              </a:rPr>
              <a:t>的经典模式下运行）。这个应用程式概念上很像资料库，能储存资料。但是与传统资料库不同，</a:t>
            </a:r>
            <a:r>
              <a:rPr lang="en-US" altLang="zh-CN" sz="1200" b="0" i="0" u="none" strike="noStrike" kern="1200" dirty="0">
                <a:solidFill>
                  <a:schemeClr val="tx1"/>
                </a:solidFill>
                <a:effectLst/>
                <a:latin typeface="Arial" pitchFamily="34" charset="0"/>
                <a:ea typeface="+mn-ea"/>
                <a:cs typeface="+mn-cs"/>
              </a:rPr>
              <a:t>HyperCard</a:t>
            </a:r>
            <a:r>
              <a:rPr lang="zh-CN" altLang="en-US" sz="1200" b="0" i="0" u="none" strike="noStrike" kern="1200" dirty="0">
                <a:solidFill>
                  <a:schemeClr val="tx1"/>
                </a:solidFill>
                <a:effectLst/>
                <a:latin typeface="Arial" pitchFamily="34" charset="0"/>
                <a:ea typeface="+mn-ea"/>
                <a:cs typeface="+mn-cs"/>
              </a:rPr>
              <a:t>是图形式，有弹性而且易于编辑。</a:t>
            </a:r>
            <a:r>
              <a:rPr lang="en-US" altLang="zh-CN" sz="1200" b="0" i="0" u="none" strike="noStrike" kern="1200" dirty="0">
                <a:solidFill>
                  <a:schemeClr val="tx1"/>
                </a:solidFill>
                <a:effectLst/>
                <a:latin typeface="Arial" pitchFamily="34" charset="0"/>
                <a:ea typeface="+mn-ea"/>
                <a:cs typeface="+mn-cs"/>
              </a:rPr>
              <a:t>HyperCard</a:t>
            </a:r>
            <a:r>
              <a:rPr lang="zh-CN" altLang="en-US" sz="1200" b="0" i="0" u="none" strike="noStrike" kern="1200" dirty="0">
                <a:solidFill>
                  <a:schemeClr val="tx1"/>
                </a:solidFill>
                <a:effectLst/>
                <a:latin typeface="Arial" pitchFamily="34" charset="0"/>
                <a:ea typeface="+mn-ea"/>
                <a:cs typeface="+mn-cs"/>
              </a:rPr>
              <a:t>也包含一套强而易用的编程语言</a:t>
            </a:r>
            <a:r>
              <a:rPr lang="en-US" altLang="zh-CN" sz="1200" b="0" i="0" u="none" strike="noStrike" kern="1200" dirty="0" err="1">
                <a:solidFill>
                  <a:schemeClr val="tx1"/>
                </a:solidFill>
                <a:effectLst/>
                <a:latin typeface="Arial" pitchFamily="34" charset="0"/>
                <a:ea typeface="+mn-ea"/>
                <a:cs typeface="+mn-cs"/>
                <a:hlinkClick r:id="rId4"/>
              </a:rPr>
              <a:t>HyperTalk</a:t>
            </a:r>
            <a:r>
              <a:rPr lang="zh-CN" altLang="en-US" sz="1200" b="0" i="0" u="none" strike="noStrike" kern="1200" dirty="0">
                <a:solidFill>
                  <a:schemeClr val="tx1"/>
                </a:solidFill>
                <a:effectLst/>
                <a:latin typeface="Arial" pitchFamily="34" charset="0"/>
                <a:ea typeface="+mn-ea"/>
                <a:cs typeface="+mn-cs"/>
              </a:rPr>
              <a:t>来控制资料与图形使用者介面。使用者常用来快速开发程序而不是当资料库。是</a:t>
            </a:r>
            <a:r>
              <a:rPr lang="en-US" altLang="zh-CN" sz="1200" b="0" i="0" u="none" strike="noStrike" kern="1200" dirty="0">
                <a:solidFill>
                  <a:schemeClr val="tx1"/>
                </a:solidFill>
                <a:effectLst/>
                <a:latin typeface="Arial" pitchFamily="34" charset="0"/>
                <a:ea typeface="+mn-ea"/>
                <a:cs typeface="+mn-cs"/>
              </a:rPr>
              <a:t>80</a:t>
            </a:r>
            <a:r>
              <a:rPr lang="zh-CN" altLang="en-US" sz="1200" b="0" i="0" u="none" strike="noStrike" kern="1200" dirty="0">
                <a:solidFill>
                  <a:schemeClr val="tx1"/>
                </a:solidFill>
                <a:effectLst/>
                <a:latin typeface="Arial" pitchFamily="34" charset="0"/>
                <a:ea typeface="+mn-ea"/>
                <a:cs typeface="+mn-cs"/>
              </a:rPr>
              <a:t>年代末期世界上最流行的</a:t>
            </a:r>
            <a:r>
              <a:rPr lang="zh-CN" altLang="en-US" sz="1200" b="0" i="0" u="none" strike="noStrike" kern="1200" dirty="0">
                <a:solidFill>
                  <a:schemeClr val="tx1"/>
                </a:solidFill>
                <a:effectLst/>
                <a:latin typeface="Arial" pitchFamily="34" charset="0"/>
                <a:ea typeface="+mn-ea"/>
                <a:cs typeface="+mn-cs"/>
                <a:hlinkClick r:id="rId5"/>
              </a:rPr>
              <a:t>超文本系统</a:t>
            </a:r>
            <a:r>
              <a:rPr lang="zh-CN" altLang="en-US" sz="1200" b="0" i="0" u="none" strike="noStrike" kern="1200" dirty="0">
                <a:solidFill>
                  <a:schemeClr val="tx1"/>
                </a:solidFill>
                <a:effectLst/>
                <a:latin typeface="Arial" pitchFamily="34" charset="0"/>
                <a:ea typeface="+mn-ea"/>
                <a:cs typeface="+mn-cs"/>
              </a:rPr>
              <a:t>。</a:t>
            </a:r>
            <a:r>
              <a:rPr lang="en-US" altLang="zh-CN" sz="1200" b="0" i="0" u="none" strike="noStrike" kern="1200" dirty="0">
                <a:solidFill>
                  <a:schemeClr val="tx1"/>
                </a:solidFill>
                <a:effectLst/>
                <a:latin typeface="Arial" pitchFamily="34" charset="0"/>
                <a:ea typeface="+mn-ea"/>
                <a:cs typeface="+mn-cs"/>
              </a:rPr>
              <a:t>1987</a:t>
            </a:r>
            <a:r>
              <a:rPr lang="zh-CN" altLang="en-US" sz="1200" b="0" i="0" u="none" strike="noStrike" kern="1200" dirty="0">
                <a:solidFill>
                  <a:schemeClr val="tx1"/>
                </a:solidFill>
                <a:effectLst/>
                <a:latin typeface="Arial" pitchFamily="34" charset="0"/>
                <a:ea typeface="+mn-ea"/>
                <a:cs typeface="+mn-cs"/>
              </a:rPr>
              <a:t>年</a:t>
            </a:r>
            <a:r>
              <a:rPr lang="zh-CN" altLang="en-US" sz="1200" b="0" i="0" u="none" strike="noStrike" kern="1200" dirty="0">
                <a:solidFill>
                  <a:schemeClr val="tx1"/>
                </a:solidFill>
                <a:effectLst/>
                <a:latin typeface="Arial" pitchFamily="34" charset="0"/>
                <a:ea typeface="+mn-ea"/>
                <a:cs typeface="+mn-cs"/>
                <a:hlinkClick r:id="rId6"/>
              </a:rPr>
              <a:t>美国</a:t>
            </a:r>
            <a:r>
              <a:rPr lang="en-US" altLang="zh-CN" sz="1200" b="0" i="0" u="none" strike="noStrike" kern="1200" dirty="0">
                <a:solidFill>
                  <a:schemeClr val="tx1"/>
                </a:solidFill>
                <a:effectLst/>
                <a:latin typeface="Arial" pitchFamily="34" charset="0"/>
                <a:ea typeface="+mn-ea"/>
                <a:cs typeface="+mn-cs"/>
              </a:rPr>
              <a:t>Apple</a:t>
            </a:r>
            <a:r>
              <a:rPr lang="zh-CN" altLang="en-US" sz="1200" b="0" i="0" u="none" strike="noStrike" kern="1200" dirty="0">
                <a:solidFill>
                  <a:schemeClr val="tx1"/>
                </a:solidFill>
                <a:effectLst/>
                <a:latin typeface="Arial" pitchFamily="34" charset="0"/>
                <a:ea typeface="+mn-ea"/>
                <a:cs typeface="+mn-cs"/>
              </a:rPr>
              <a:t>公司需要一个使它的计算机在市场上更具有吸引力的产品，因此导致了</a:t>
            </a:r>
            <a:r>
              <a:rPr lang="en-US" altLang="zh-CN" sz="1200" b="0" i="0" u="none" strike="noStrike" kern="1200" dirty="0">
                <a:solidFill>
                  <a:schemeClr val="tx1"/>
                </a:solidFill>
                <a:effectLst/>
                <a:latin typeface="Arial" pitchFamily="34" charset="0"/>
                <a:ea typeface="+mn-ea"/>
                <a:cs typeface="+mn-cs"/>
              </a:rPr>
              <a:t>HyperCard</a:t>
            </a:r>
            <a:r>
              <a:rPr lang="zh-CN" altLang="en-US" sz="1200" b="0" i="0" u="none" strike="noStrike" kern="1200" dirty="0">
                <a:solidFill>
                  <a:schemeClr val="tx1"/>
                </a:solidFill>
                <a:effectLst/>
                <a:latin typeface="Arial" pitchFamily="34" charset="0"/>
                <a:ea typeface="+mn-ea"/>
                <a:cs typeface="+mn-cs"/>
              </a:rPr>
              <a:t>的诞生。</a:t>
            </a:r>
            <a:endParaRPr lang="zh-CN" altLang="en-US" dirty="0"/>
          </a:p>
        </p:txBody>
      </p:sp>
      <p:sp>
        <p:nvSpPr>
          <p:cNvPr id="4" name="灯片编号占位符 3"/>
          <p:cNvSpPr>
            <a:spLocks noGrp="1"/>
          </p:cNvSpPr>
          <p:nvPr>
            <p:ph type="sldNum" sz="quarter" idx="5"/>
          </p:nvPr>
        </p:nvSpPr>
        <p:spPr/>
        <p:txBody>
          <a:bodyPr/>
          <a:lstStyle/>
          <a:p>
            <a:pPr>
              <a:defRPr/>
            </a:pPr>
            <a:fld id="{D288F9E2-D7A6-45E4-850D-CD215C7B2C6C}" type="slidenum">
              <a:rPr lang="en-US" altLang="zh-CN" smtClean="0"/>
              <a:pPr>
                <a:defRPr/>
              </a:pPr>
              <a:t>26</a:t>
            </a:fld>
            <a:endParaRPr lang="zh-CN" altLang="en-US"/>
          </a:p>
        </p:txBody>
      </p:sp>
    </p:spTree>
    <p:extLst>
      <p:ext uri="{BB962C8B-B14F-4D97-AF65-F5344CB8AC3E}">
        <p14:creationId xmlns:p14="http://schemas.microsoft.com/office/powerpoint/2010/main" val="16442770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userDrawn="1">
  <p:cSld name="标题幻灯片">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日期占位符 118787">
            <a:extLst>
              <a:ext uri="{FF2B5EF4-FFF2-40B4-BE49-F238E27FC236}">
                <a16:creationId xmlns:a16="http://schemas.microsoft.com/office/drawing/2014/main" id="{6D071775-EE50-4D9B-BADA-0C27DEA05105}"/>
              </a:ext>
            </a:extLst>
          </p:cNvPr>
          <p:cNvSpPr>
            <a:spLocks noGrp="1"/>
          </p:cNvSpPr>
          <p:nvPr>
            <p:ph type="dt" sz="half" idx="10"/>
          </p:nvPr>
        </p:nvSpPr>
        <p:spPr/>
        <p:txBody>
          <a:bodyPr anchor="t"/>
          <a:lstStyle>
            <a:lvl1pPr>
              <a:defRPr/>
            </a:lvl1pPr>
          </a:lstStyle>
          <a:p>
            <a:pPr>
              <a:defRPr/>
            </a:pPr>
            <a:endParaRPr lang="en-US" altLang="x-none"/>
          </a:p>
        </p:txBody>
      </p:sp>
      <p:sp>
        <p:nvSpPr>
          <p:cNvPr id="3" name="页脚占位符 118788">
            <a:extLst>
              <a:ext uri="{FF2B5EF4-FFF2-40B4-BE49-F238E27FC236}">
                <a16:creationId xmlns:a16="http://schemas.microsoft.com/office/drawing/2014/main" id="{513A59A5-A75D-437B-AE58-D1A54D7B3DCD}"/>
              </a:ext>
            </a:extLst>
          </p:cNvPr>
          <p:cNvSpPr>
            <a:spLocks noGrp="1"/>
          </p:cNvSpPr>
          <p:nvPr>
            <p:ph type="ftr" sz="quarter" idx="11"/>
          </p:nvPr>
        </p:nvSpPr>
        <p:spPr/>
        <p:txBody>
          <a:bodyPr anchor="t"/>
          <a:lstStyle>
            <a:lvl1pPr>
              <a:defRPr/>
            </a:lvl1pPr>
          </a:lstStyle>
          <a:p>
            <a:pPr>
              <a:defRPr/>
            </a:pPr>
            <a:endParaRPr lang="en-US" altLang="x-none"/>
          </a:p>
        </p:txBody>
      </p:sp>
      <p:sp>
        <p:nvSpPr>
          <p:cNvPr id="4" name="灯片编号占位符 118789">
            <a:extLst>
              <a:ext uri="{FF2B5EF4-FFF2-40B4-BE49-F238E27FC236}">
                <a16:creationId xmlns:a16="http://schemas.microsoft.com/office/drawing/2014/main" id="{691B9C32-B16E-4CE7-81C3-EB575710A10F}"/>
              </a:ext>
            </a:extLst>
          </p:cNvPr>
          <p:cNvSpPr>
            <a:spLocks noGrp="1"/>
          </p:cNvSpPr>
          <p:nvPr>
            <p:ph type="sldNum" sz="quarter" idx="12"/>
          </p:nvPr>
        </p:nvSpPr>
        <p:spPr/>
        <p:txBody>
          <a:bodyPr/>
          <a:lstStyle>
            <a:lvl1pPr>
              <a:defRPr smtClean="0"/>
            </a:lvl1pPr>
          </a:lstStyle>
          <a:p>
            <a:pPr>
              <a:defRPr/>
            </a:pPr>
            <a:fld id="{47813AC1-FF46-46B6-8036-5711A139F66F}" type="slidenum">
              <a:rPr altLang="en-US"/>
              <a:pPr>
                <a:defRPr/>
              </a:pPr>
              <a:t>‹#›</a:t>
            </a:fld>
            <a:endParaRPr lang="zh-CN" altLang="zh-CN"/>
          </a:p>
        </p:txBody>
      </p:sp>
    </p:spTree>
    <p:extLst>
      <p:ext uri="{BB962C8B-B14F-4D97-AF65-F5344CB8AC3E}">
        <p14:creationId xmlns:p14="http://schemas.microsoft.com/office/powerpoint/2010/main" val="3964952994"/>
      </p:ext>
    </p:extLst>
  </p:cSld>
  <p:clrMapOvr>
    <a:masterClrMapping/>
  </p:clrMapOvr>
  <p:transition advClick="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2051">
            <a:extLst>
              <a:ext uri="{FF2B5EF4-FFF2-40B4-BE49-F238E27FC236}">
                <a16:creationId xmlns:a16="http://schemas.microsoft.com/office/drawing/2014/main" id="{E5EE995C-0B21-4599-AD0C-0BA97B4A8584}"/>
              </a:ext>
            </a:extLst>
          </p:cNvPr>
          <p:cNvSpPr>
            <a:spLocks noGrp="1"/>
          </p:cNvSpPr>
          <p:nvPr>
            <p:ph type="dt" sz="half" idx="10"/>
          </p:nvPr>
        </p:nvSpPr>
        <p:spPr/>
        <p:txBody>
          <a:bodyPr/>
          <a:lstStyle>
            <a:lvl1pPr>
              <a:defRPr/>
            </a:lvl1pPr>
          </a:lstStyle>
          <a:p>
            <a:pPr>
              <a:defRPr/>
            </a:pPr>
            <a:endParaRPr lang="zh-CN" altLang="en-US"/>
          </a:p>
        </p:txBody>
      </p:sp>
      <p:sp>
        <p:nvSpPr>
          <p:cNvPr id="5" name="页脚占位符 2052">
            <a:extLst>
              <a:ext uri="{FF2B5EF4-FFF2-40B4-BE49-F238E27FC236}">
                <a16:creationId xmlns:a16="http://schemas.microsoft.com/office/drawing/2014/main" id="{83306C8C-5828-421E-8CBD-DEF3EB5D6B5A}"/>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2053">
            <a:extLst>
              <a:ext uri="{FF2B5EF4-FFF2-40B4-BE49-F238E27FC236}">
                <a16:creationId xmlns:a16="http://schemas.microsoft.com/office/drawing/2014/main" id="{378DE93D-3BBE-414C-9BF7-18389651CBF7}"/>
              </a:ext>
            </a:extLst>
          </p:cNvPr>
          <p:cNvSpPr>
            <a:spLocks noGrp="1"/>
          </p:cNvSpPr>
          <p:nvPr>
            <p:ph type="sldNum" sz="quarter" idx="12"/>
          </p:nvPr>
        </p:nvSpPr>
        <p:spPr/>
        <p:txBody>
          <a:bodyPr/>
          <a:lstStyle>
            <a:lvl1pPr>
              <a:defRPr smtClean="0"/>
            </a:lvl1pPr>
          </a:lstStyle>
          <a:p>
            <a:pPr>
              <a:defRPr/>
            </a:pPr>
            <a:fld id="{EF4C8359-21B1-4C9B-B1D2-1D3B9D90C958}" type="slidenum">
              <a:rPr altLang="en-US"/>
              <a:pPr>
                <a:defRPr/>
              </a:pPr>
              <a:t>‹#›</a:t>
            </a:fld>
            <a:endParaRPr lang="zh-CN" altLang="en-US"/>
          </a:p>
        </p:txBody>
      </p:sp>
    </p:spTree>
    <p:extLst>
      <p:ext uri="{BB962C8B-B14F-4D97-AF65-F5344CB8AC3E}">
        <p14:creationId xmlns:p14="http://schemas.microsoft.com/office/powerpoint/2010/main" val="1964174207"/>
      </p:ext>
    </p:extLst>
  </p:cSld>
  <p:clrMapOvr>
    <a:masterClrMapping/>
  </p:clrMapOvr>
  <p:transition advClick="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4450"/>
            <a:ext cx="2057400" cy="6081713"/>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457200" y="44450"/>
            <a:ext cx="6052930" cy="6081713"/>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2051">
            <a:extLst>
              <a:ext uri="{FF2B5EF4-FFF2-40B4-BE49-F238E27FC236}">
                <a16:creationId xmlns:a16="http://schemas.microsoft.com/office/drawing/2014/main" id="{B7DDF047-7E1B-4531-87DA-93389DDC5C12}"/>
              </a:ext>
            </a:extLst>
          </p:cNvPr>
          <p:cNvSpPr>
            <a:spLocks noGrp="1"/>
          </p:cNvSpPr>
          <p:nvPr>
            <p:ph type="dt" sz="half" idx="10"/>
          </p:nvPr>
        </p:nvSpPr>
        <p:spPr/>
        <p:txBody>
          <a:bodyPr/>
          <a:lstStyle>
            <a:lvl1pPr>
              <a:defRPr/>
            </a:lvl1pPr>
          </a:lstStyle>
          <a:p>
            <a:pPr>
              <a:defRPr/>
            </a:pPr>
            <a:endParaRPr lang="zh-CN" altLang="en-US"/>
          </a:p>
        </p:txBody>
      </p:sp>
      <p:sp>
        <p:nvSpPr>
          <p:cNvPr id="5" name="页脚占位符 2052">
            <a:extLst>
              <a:ext uri="{FF2B5EF4-FFF2-40B4-BE49-F238E27FC236}">
                <a16:creationId xmlns:a16="http://schemas.microsoft.com/office/drawing/2014/main" id="{39639A56-D37D-47D2-9CD5-86E8D2F853D5}"/>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2053">
            <a:extLst>
              <a:ext uri="{FF2B5EF4-FFF2-40B4-BE49-F238E27FC236}">
                <a16:creationId xmlns:a16="http://schemas.microsoft.com/office/drawing/2014/main" id="{728AF03B-0706-426A-9DD8-A04E79B51BBD}"/>
              </a:ext>
            </a:extLst>
          </p:cNvPr>
          <p:cNvSpPr>
            <a:spLocks noGrp="1"/>
          </p:cNvSpPr>
          <p:nvPr>
            <p:ph type="sldNum" sz="quarter" idx="12"/>
          </p:nvPr>
        </p:nvSpPr>
        <p:spPr/>
        <p:txBody>
          <a:bodyPr/>
          <a:lstStyle>
            <a:lvl1pPr>
              <a:defRPr smtClean="0"/>
            </a:lvl1pPr>
          </a:lstStyle>
          <a:p>
            <a:pPr>
              <a:defRPr/>
            </a:pPr>
            <a:fld id="{B8AB28FE-582E-427A-BF86-549062764C0E}" type="slidenum">
              <a:rPr altLang="en-US"/>
              <a:pPr>
                <a:defRPr/>
              </a:pPr>
              <a:t>‹#›</a:t>
            </a:fld>
            <a:endParaRPr lang="zh-CN" altLang="en-US"/>
          </a:p>
        </p:txBody>
      </p:sp>
    </p:spTree>
    <p:extLst>
      <p:ext uri="{BB962C8B-B14F-4D97-AF65-F5344CB8AC3E}">
        <p14:creationId xmlns:p14="http://schemas.microsoft.com/office/powerpoint/2010/main" val="708564840"/>
      </p:ext>
    </p:extLst>
  </p:cSld>
  <p:clrMapOvr>
    <a:masterClrMapping/>
  </p:clrMapOvr>
  <p:transition advClick="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445B40F-057A-45AD-B6A5-3C1A25A904B0}"/>
              </a:ext>
            </a:extLst>
          </p:cNvPr>
          <p:cNvSpPr>
            <a:spLocks noGrp="1"/>
          </p:cNvSpPr>
          <p:nvPr>
            <p:ph type="dt" sz="half" idx="10"/>
          </p:nvPr>
        </p:nvSpPr>
        <p:spPr/>
        <p:txBody>
          <a:bodyPr/>
          <a:lstStyle>
            <a:lvl1pPr>
              <a:defRPr/>
            </a:lvl1pPr>
          </a:lstStyle>
          <a:p>
            <a:pPr>
              <a:defRPr/>
            </a:pPr>
            <a:fld id="{075C5139-8540-4A30-AC23-400CFAE1B622}" type="datetimeFigureOut">
              <a:rPr lang="zh-CN" altLang="en-US"/>
              <a:pPr>
                <a:defRPr/>
              </a:pPr>
              <a:t>2019-02-24</a:t>
            </a:fld>
            <a:endParaRPr lang="zh-CN" altLang="en-US"/>
          </a:p>
        </p:txBody>
      </p:sp>
      <p:sp>
        <p:nvSpPr>
          <p:cNvPr id="3" name="页脚占位符 3">
            <a:extLst>
              <a:ext uri="{FF2B5EF4-FFF2-40B4-BE49-F238E27FC236}">
                <a16:creationId xmlns:a16="http://schemas.microsoft.com/office/drawing/2014/main" id="{55032C9E-0046-4040-AAA0-A39C52C2AAF4}"/>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94AD69AE-8A7F-40FF-A3D6-9068E80E3DE7}"/>
              </a:ext>
            </a:extLst>
          </p:cNvPr>
          <p:cNvSpPr>
            <a:spLocks noGrp="1"/>
          </p:cNvSpPr>
          <p:nvPr>
            <p:ph type="sldNum" sz="quarter" idx="12"/>
          </p:nvPr>
        </p:nvSpPr>
        <p:spPr/>
        <p:txBody>
          <a:bodyPr/>
          <a:lstStyle>
            <a:lvl1pPr>
              <a:defRPr smtClean="0"/>
            </a:lvl1pPr>
          </a:lstStyle>
          <a:p>
            <a:pPr>
              <a:defRPr/>
            </a:pPr>
            <a:fld id="{83096807-0529-4421-950D-4FB96C877A95}" type="slidenum">
              <a:rPr altLang="en-US"/>
              <a:pPr>
                <a:defRPr/>
              </a:pPr>
              <a:t>‹#›</a:t>
            </a:fld>
            <a:endParaRPr lang="zh-CN" altLang="en-US"/>
          </a:p>
        </p:txBody>
      </p:sp>
    </p:spTree>
    <p:extLst>
      <p:ext uri="{BB962C8B-B14F-4D97-AF65-F5344CB8AC3E}">
        <p14:creationId xmlns:p14="http://schemas.microsoft.com/office/powerpoint/2010/main" val="3588019777"/>
      </p:ext>
    </p:extLst>
  </p:cSld>
  <p:clrMapOvr>
    <a:masterClrMapping/>
  </p:clrMapOvr>
  <p:transition advClick="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仅标题">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1F9265D6-0E8B-49C4-B1B6-96CBF8EAC778}"/>
              </a:ext>
            </a:extLst>
          </p:cNvPr>
          <p:cNvSpPr>
            <a:spLocks noGrp="1"/>
          </p:cNvSpPr>
          <p:nvPr>
            <p:ph type="dt" sz="half" idx="10"/>
          </p:nvPr>
        </p:nvSpPr>
        <p:spPr/>
        <p:txBody>
          <a:bodyPr/>
          <a:lstStyle>
            <a:lvl1pPr>
              <a:defRPr/>
            </a:lvl1pPr>
          </a:lstStyle>
          <a:p>
            <a:pPr>
              <a:defRPr/>
            </a:pPr>
            <a:fld id="{2A319FB6-98FA-46B2-B757-35D6720B89DC}" type="datetimeFigureOut">
              <a:rPr lang="zh-CN" altLang="en-US"/>
              <a:pPr>
                <a:defRPr/>
              </a:pPr>
              <a:t>2019-02-24</a:t>
            </a:fld>
            <a:endParaRPr lang="zh-CN" altLang="en-US"/>
          </a:p>
        </p:txBody>
      </p:sp>
      <p:sp>
        <p:nvSpPr>
          <p:cNvPr id="3" name="页脚占位符 3">
            <a:extLst>
              <a:ext uri="{FF2B5EF4-FFF2-40B4-BE49-F238E27FC236}">
                <a16:creationId xmlns:a16="http://schemas.microsoft.com/office/drawing/2014/main" id="{D71D7992-CA0E-42F9-BD19-D5270935B8B4}"/>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67D62704-8613-487E-9C74-99D8EF30FE83}"/>
              </a:ext>
            </a:extLst>
          </p:cNvPr>
          <p:cNvSpPr>
            <a:spLocks noGrp="1"/>
          </p:cNvSpPr>
          <p:nvPr>
            <p:ph type="sldNum" sz="quarter" idx="12"/>
          </p:nvPr>
        </p:nvSpPr>
        <p:spPr/>
        <p:txBody>
          <a:bodyPr/>
          <a:lstStyle>
            <a:lvl1pPr>
              <a:defRPr smtClean="0"/>
            </a:lvl1pPr>
          </a:lstStyle>
          <a:p>
            <a:pPr>
              <a:defRPr/>
            </a:pPr>
            <a:fld id="{489C6C78-6C41-458F-934A-3D0D001DBA98}" type="slidenum">
              <a:rPr altLang="en-US"/>
              <a:pPr>
                <a:defRPr/>
              </a:pPr>
              <a:t>‹#›</a:t>
            </a:fld>
            <a:endParaRPr lang="zh-CN" altLang="en-US"/>
          </a:p>
        </p:txBody>
      </p:sp>
    </p:spTree>
    <p:extLst>
      <p:ext uri="{BB962C8B-B14F-4D97-AF65-F5344CB8AC3E}">
        <p14:creationId xmlns:p14="http://schemas.microsoft.com/office/powerpoint/2010/main" val="2277113742"/>
      </p:ext>
    </p:extLst>
  </p:cSld>
  <p:clrMapOvr>
    <a:masterClrMapping/>
  </p:clrMapOvr>
  <p:transition advClick="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仅标题">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3590D2F8-9174-4854-909E-04A59C476A16}"/>
              </a:ext>
            </a:extLst>
          </p:cNvPr>
          <p:cNvSpPr>
            <a:spLocks noGrp="1"/>
          </p:cNvSpPr>
          <p:nvPr>
            <p:ph type="dt" sz="half" idx="10"/>
          </p:nvPr>
        </p:nvSpPr>
        <p:spPr/>
        <p:txBody>
          <a:bodyPr/>
          <a:lstStyle>
            <a:lvl1pPr>
              <a:defRPr/>
            </a:lvl1pPr>
          </a:lstStyle>
          <a:p>
            <a:pPr>
              <a:defRPr/>
            </a:pPr>
            <a:fld id="{CD7057B3-DED4-4C44-8BFA-4C31BDBC4C7D}" type="datetimeFigureOut">
              <a:rPr lang="zh-CN" altLang="en-US"/>
              <a:pPr>
                <a:defRPr/>
              </a:pPr>
              <a:t>2019-02-24</a:t>
            </a:fld>
            <a:endParaRPr lang="zh-CN" altLang="en-US"/>
          </a:p>
        </p:txBody>
      </p:sp>
      <p:sp>
        <p:nvSpPr>
          <p:cNvPr id="3" name="页脚占位符 3">
            <a:extLst>
              <a:ext uri="{FF2B5EF4-FFF2-40B4-BE49-F238E27FC236}">
                <a16:creationId xmlns:a16="http://schemas.microsoft.com/office/drawing/2014/main" id="{BA7A617F-FFFB-45D9-AF61-AC4E65E56B03}"/>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4AE9FCA0-A032-4533-8109-321907656364}"/>
              </a:ext>
            </a:extLst>
          </p:cNvPr>
          <p:cNvSpPr>
            <a:spLocks noGrp="1"/>
          </p:cNvSpPr>
          <p:nvPr>
            <p:ph type="sldNum" sz="quarter" idx="12"/>
          </p:nvPr>
        </p:nvSpPr>
        <p:spPr/>
        <p:txBody>
          <a:bodyPr/>
          <a:lstStyle>
            <a:lvl1pPr>
              <a:defRPr smtClean="0"/>
            </a:lvl1pPr>
          </a:lstStyle>
          <a:p>
            <a:pPr>
              <a:defRPr/>
            </a:pPr>
            <a:fld id="{A6F2DEBF-1154-478E-9E91-6C58E30F9C88}" type="slidenum">
              <a:rPr altLang="en-US"/>
              <a:pPr>
                <a:defRPr/>
              </a:pPr>
              <a:t>‹#›</a:t>
            </a:fld>
            <a:endParaRPr lang="zh-CN" altLang="en-US"/>
          </a:p>
        </p:txBody>
      </p:sp>
    </p:spTree>
    <p:extLst>
      <p:ext uri="{BB962C8B-B14F-4D97-AF65-F5344CB8AC3E}">
        <p14:creationId xmlns:p14="http://schemas.microsoft.com/office/powerpoint/2010/main" val="643586708"/>
      </p:ext>
    </p:extLst>
  </p:cSld>
  <p:clrMapOvr>
    <a:masterClrMapping/>
  </p:clrMapOvr>
  <p:transition advClick="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仅标题">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E8BF61BB-56F5-4EB8-BB5A-C4BAD9B4661B}"/>
              </a:ext>
            </a:extLst>
          </p:cNvPr>
          <p:cNvSpPr>
            <a:spLocks noGrp="1"/>
          </p:cNvSpPr>
          <p:nvPr>
            <p:ph type="dt" sz="half" idx="10"/>
          </p:nvPr>
        </p:nvSpPr>
        <p:spPr/>
        <p:txBody>
          <a:bodyPr/>
          <a:lstStyle>
            <a:lvl1pPr>
              <a:defRPr/>
            </a:lvl1pPr>
          </a:lstStyle>
          <a:p>
            <a:pPr>
              <a:defRPr/>
            </a:pPr>
            <a:fld id="{B82A96B7-98DD-4CCB-8ED9-3358F20EB67F}" type="datetimeFigureOut">
              <a:rPr lang="zh-CN" altLang="en-US"/>
              <a:pPr>
                <a:defRPr/>
              </a:pPr>
              <a:t>2019-02-24</a:t>
            </a:fld>
            <a:endParaRPr lang="zh-CN" altLang="en-US"/>
          </a:p>
        </p:txBody>
      </p:sp>
      <p:sp>
        <p:nvSpPr>
          <p:cNvPr id="3" name="页脚占位符 3">
            <a:extLst>
              <a:ext uri="{FF2B5EF4-FFF2-40B4-BE49-F238E27FC236}">
                <a16:creationId xmlns:a16="http://schemas.microsoft.com/office/drawing/2014/main" id="{C9B219D9-1D20-4EA1-8107-D6C2ED9D4A31}"/>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034E5C7F-2368-40C3-BC3E-B8435BD64557}"/>
              </a:ext>
            </a:extLst>
          </p:cNvPr>
          <p:cNvSpPr>
            <a:spLocks noGrp="1"/>
          </p:cNvSpPr>
          <p:nvPr>
            <p:ph type="sldNum" sz="quarter" idx="12"/>
          </p:nvPr>
        </p:nvSpPr>
        <p:spPr/>
        <p:txBody>
          <a:bodyPr/>
          <a:lstStyle>
            <a:lvl1pPr>
              <a:defRPr smtClean="0"/>
            </a:lvl1pPr>
          </a:lstStyle>
          <a:p>
            <a:pPr>
              <a:defRPr/>
            </a:pPr>
            <a:fld id="{48889136-4206-4334-9A41-FA064C836E78}" type="slidenum">
              <a:rPr altLang="en-US"/>
              <a:pPr>
                <a:defRPr/>
              </a:pPr>
              <a:t>‹#›</a:t>
            </a:fld>
            <a:endParaRPr lang="zh-CN" altLang="en-US"/>
          </a:p>
        </p:txBody>
      </p:sp>
    </p:spTree>
    <p:extLst>
      <p:ext uri="{BB962C8B-B14F-4D97-AF65-F5344CB8AC3E}">
        <p14:creationId xmlns:p14="http://schemas.microsoft.com/office/powerpoint/2010/main" val="2136180050"/>
      </p:ext>
    </p:extLst>
  </p:cSld>
  <p:clrMapOvr>
    <a:masterClrMapping/>
  </p:clrMapOvr>
  <p:transition advClick="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仅标题">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日期占位符 2">
            <a:extLst>
              <a:ext uri="{FF2B5EF4-FFF2-40B4-BE49-F238E27FC236}">
                <a16:creationId xmlns:a16="http://schemas.microsoft.com/office/drawing/2014/main" id="{04E52060-8F66-49E9-BA8C-245B8AA0F80A}"/>
              </a:ext>
            </a:extLst>
          </p:cNvPr>
          <p:cNvSpPr>
            <a:spLocks noGrp="1"/>
          </p:cNvSpPr>
          <p:nvPr>
            <p:ph type="dt" sz="half" idx="10"/>
          </p:nvPr>
        </p:nvSpPr>
        <p:spPr/>
        <p:txBody>
          <a:bodyPr/>
          <a:lstStyle>
            <a:lvl1pPr>
              <a:defRPr/>
            </a:lvl1pPr>
          </a:lstStyle>
          <a:p>
            <a:pPr>
              <a:defRPr/>
            </a:pPr>
            <a:fld id="{7F3A2175-FC5E-45DB-88A7-9EB4A385E72E}" type="datetimeFigureOut">
              <a:rPr lang="zh-CN" altLang="en-US"/>
              <a:pPr>
                <a:defRPr/>
              </a:pPr>
              <a:t>2019-02-24</a:t>
            </a:fld>
            <a:endParaRPr lang="zh-CN" altLang="en-US"/>
          </a:p>
        </p:txBody>
      </p:sp>
      <p:sp>
        <p:nvSpPr>
          <p:cNvPr id="3" name="页脚占位符 3">
            <a:extLst>
              <a:ext uri="{FF2B5EF4-FFF2-40B4-BE49-F238E27FC236}">
                <a16:creationId xmlns:a16="http://schemas.microsoft.com/office/drawing/2014/main" id="{193307A4-91E7-4CA3-A304-1E8696A6B093}"/>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4">
            <a:extLst>
              <a:ext uri="{FF2B5EF4-FFF2-40B4-BE49-F238E27FC236}">
                <a16:creationId xmlns:a16="http://schemas.microsoft.com/office/drawing/2014/main" id="{1EA8934A-2731-4599-81D1-7FE274A26A06}"/>
              </a:ext>
            </a:extLst>
          </p:cNvPr>
          <p:cNvSpPr>
            <a:spLocks noGrp="1"/>
          </p:cNvSpPr>
          <p:nvPr>
            <p:ph type="sldNum" sz="quarter" idx="12"/>
          </p:nvPr>
        </p:nvSpPr>
        <p:spPr/>
        <p:txBody>
          <a:bodyPr/>
          <a:lstStyle>
            <a:lvl1pPr>
              <a:defRPr smtClean="0"/>
            </a:lvl1pPr>
          </a:lstStyle>
          <a:p>
            <a:pPr>
              <a:defRPr/>
            </a:pPr>
            <a:fld id="{BC93CFF0-ACCB-4170-AD98-22F368F79EED}" type="slidenum">
              <a:rPr altLang="en-US"/>
              <a:pPr>
                <a:defRPr/>
              </a:pPr>
              <a:t>‹#›</a:t>
            </a:fld>
            <a:endParaRPr lang="zh-CN" altLang="en-US"/>
          </a:p>
        </p:txBody>
      </p:sp>
    </p:spTree>
    <p:extLst>
      <p:ext uri="{BB962C8B-B14F-4D97-AF65-F5344CB8AC3E}">
        <p14:creationId xmlns:p14="http://schemas.microsoft.com/office/powerpoint/2010/main" val="686720946"/>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2051">
            <a:extLst>
              <a:ext uri="{FF2B5EF4-FFF2-40B4-BE49-F238E27FC236}">
                <a16:creationId xmlns:a16="http://schemas.microsoft.com/office/drawing/2014/main" id="{4610F997-5B0E-4D5C-A83C-5BA07CC1885C}"/>
              </a:ext>
            </a:extLst>
          </p:cNvPr>
          <p:cNvSpPr>
            <a:spLocks noGrp="1"/>
          </p:cNvSpPr>
          <p:nvPr>
            <p:ph type="dt" sz="half" idx="10"/>
          </p:nvPr>
        </p:nvSpPr>
        <p:spPr/>
        <p:txBody>
          <a:bodyPr/>
          <a:lstStyle>
            <a:lvl1pPr>
              <a:defRPr/>
            </a:lvl1pPr>
          </a:lstStyle>
          <a:p>
            <a:pPr>
              <a:defRPr/>
            </a:pPr>
            <a:endParaRPr lang="zh-CN" altLang="en-US"/>
          </a:p>
        </p:txBody>
      </p:sp>
      <p:sp>
        <p:nvSpPr>
          <p:cNvPr id="5" name="页脚占位符 2052">
            <a:extLst>
              <a:ext uri="{FF2B5EF4-FFF2-40B4-BE49-F238E27FC236}">
                <a16:creationId xmlns:a16="http://schemas.microsoft.com/office/drawing/2014/main" id="{A0229928-66B5-4B15-8F38-C97B0265DA37}"/>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2053">
            <a:extLst>
              <a:ext uri="{FF2B5EF4-FFF2-40B4-BE49-F238E27FC236}">
                <a16:creationId xmlns:a16="http://schemas.microsoft.com/office/drawing/2014/main" id="{8A4FA13B-0F26-4917-BA01-0E5A132EF065}"/>
              </a:ext>
            </a:extLst>
          </p:cNvPr>
          <p:cNvSpPr>
            <a:spLocks noGrp="1"/>
          </p:cNvSpPr>
          <p:nvPr>
            <p:ph type="sldNum" sz="quarter" idx="12"/>
          </p:nvPr>
        </p:nvSpPr>
        <p:spPr/>
        <p:txBody>
          <a:bodyPr/>
          <a:lstStyle>
            <a:lvl1pPr>
              <a:defRPr smtClean="0"/>
            </a:lvl1pPr>
          </a:lstStyle>
          <a:p>
            <a:pPr>
              <a:defRPr/>
            </a:pPr>
            <a:fld id="{E99A25B9-DFE0-4E6A-895C-42D089D0FFC0}" type="slidenum">
              <a:rPr altLang="en-US"/>
              <a:pPr>
                <a:defRPr/>
              </a:pPr>
              <a:t>‹#›</a:t>
            </a:fld>
            <a:endParaRPr lang="zh-CN" altLang="en-US"/>
          </a:p>
        </p:txBody>
      </p:sp>
    </p:spTree>
    <p:extLst>
      <p:ext uri="{BB962C8B-B14F-4D97-AF65-F5344CB8AC3E}">
        <p14:creationId xmlns:p14="http://schemas.microsoft.com/office/powerpoint/2010/main" val="3825748164"/>
      </p:ext>
    </p:extLst>
  </p:cSld>
  <p:clrMapOvr>
    <a:masterClrMapping/>
  </p:clrMapOvr>
  <p:transition advClick="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2051">
            <a:extLst>
              <a:ext uri="{FF2B5EF4-FFF2-40B4-BE49-F238E27FC236}">
                <a16:creationId xmlns:a16="http://schemas.microsoft.com/office/drawing/2014/main" id="{F8D24A2B-F6B2-4F8C-986B-5FFBEC31BBC5}"/>
              </a:ext>
            </a:extLst>
          </p:cNvPr>
          <p:cNvSpPr>
            <a:spLocks noGrp="1"/>
          </p:cNvSpPr>
          <p:nvPr>
            <p:ph type="dt" sz="half" idx="10"/>
          </p:nvPr>
        </p:nvSpPr>
        <p:spPr/>
        <p:txBody>
          <a:bodyPr/>
          <a:lstStyle>
            <a:lvl1pPr>
              <a:defRPr/>
            </a:lvl1pPr>
          </a:lstStyle>
          <a:p>
            <a:pPr>
              <a:defRPr/>
            </a:pPr>
            <a:endParaRPr lang="zh-CN" altLang="en-US"/>
          </a:p>
        </p:txBody>
      </p:sp>
      <p:sp>
        <p:nvSpPr>
          <p:cNvPr id="5" name="页脚占位符 2052">
            <a:extLst>
              <a:ext uri="{FF2B5EF4-FFF2-40B4-BE49-F238E27FC236}">
                <a16:creationId xmlns:a16="http://schemas.microsoft.com/office/drawing/2014/main" id="{412CFF98-B743-459B-8CC2-7703AC410DE9}"/>
              </a:ext>
            </a:extLst>
          </p:cNvPr>
          <p:cNvSpPr>
            <a:spLocks noGrp="1"/>
          </p:cNvSpPr>
          <p:nvPr>
            <p:ph type="ftr" sz="quarter" idx="11"/>
          </p:nvPr>
        </p:nvSpPr>
        <p:spPr/>
        <p:txBody>
          <a:bodyPr/>
          <a:lstStyle>
            <a:lvl1pPr>
              <a:defRPr/>
            </a:lvl1pPr>
          </a:lstStyle>
          <a:p>
            <a:pPr>
              <a:defRPr/>
            </a:pPr>
            <a:endParaRPr lang="zh-CN" altLang="en-US"/>
          </a:p>
        </p:txBody>
      </p:sp>
      <p:sp>
        <p:nvSpPr>
          <p:cNvPr id="6" name="灯片编号占位符 2053">
            <a:extLst>
              <a:ext uri="{FF2B5EF4-FFF2-40B4-BE49-F238E27FC236}">
                <a16:creationId xmlns:a16="http://schemas.microsoft.com/office/drawing/2014/main" id="{56C2A5FA-2D6A-497F-8016-E0C98BB49695}"/>
              </a:ext>
            </a:extLst>
          </p:cNvPr>
          <p:cNvSpPr>
            <a:spLocks noGrp="1"/>
          </p:cNvSpPr>
          <p:nvPr>
            <p:ph type="sldNum" sz="quarter" idx="12"/>
          </p:nvPr>
        </p:nvSpPr>
        <p:spPr/>
        <p:txBody>
          <a:bodyPr/>
          <a:lstStyle>
            <a:lvl1pPr>
              <a:defRPr smtClean="0"/>
            </a:lvl1pPr>
          </a:lstStyle>
          <a:p>
            <a:pPr>
              <a:defRPr/>
            </a:pPr>
            <a:fld id="{211B9DD7-6B78-4F45-BDB5-212E17572E53}" type="slidenum">
              <a:rPr altLang="en-US"/>
              <a:pPr>
                <a:defRPr/>
              </a:pPr>
              <a:t>‹#›</a:t>
            </a:fld>
            <a:endParaRPr lang="zh-CN" altLang="en-US"/>
          </a:p>
        </p:txBody>
      </p:sp>
    </p:spTree>
    <p:extLst>
      <p:ext uri="{BB962C8B-B14F-4D97-AF65-F5344CB8AC3E}">
        <p14:creationId xmlns:p14="http://schemas.microsoft.com/office/powerpoint/2010/main" val="3510480774"/>
      </p:ext>
    </p:extLst>
  </p:cSld>
  <p:clrMapOvr>
    <a:masterClrMapping/>
  </p:clrMapOvr>
  <p:transition advClick="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2051">
            <a:extLst>
              <a:ext uri="{FF2B5EF4-FFF2-40B4-BE49-F238E27FC236}">
                <a16:creationId xmlns:a16="http://schemas.microsoft.com/office/drawing/2014/main" id="{077213EB-FD02-4C97-AD48-FF67F90D9824}"/>
              </a:ext>
            </a:extLst>
          </p:cNvPr>
          <p:cNvSpPr>
            <a:spLocks noGrp="1"/>
          </p:cNvSpPr>
          <p:nvPr>
            <p:ph type="dt" sz="half" idx="10"/>
          </p:nvPr>
        </p:nvSpPr>
        <p:spPr/>
        <p:txBody>
          <a:bodyPr/>
          <a:lstStyle>
            <a:lvl1pPr>
              <a:defRPr/>
            </a:lvl1pPr>
          </a:lstStyle>
          <a:p>
            <a:pPr>
              <a:defRPr/>
            </a:pPr>
            <a:endParaRPr lang="zh-CN" altLang="en-US"/>
          </a:p>
        </p:txBody>
      </p:sp>
      <p:sp>
        <p:nvSpPr>
          <p:cNvPr id="6" name="页脚占位符 2052">
            <a:extLst>
              <a:ext uri="{FF2B5EF4-FFF2-40B4-BE49-F238E27FC236}">
                <a16:creationId xmlns:a16="http://schemas.microsoft.com/office/drawing/2014/main" id="{BBB6C303-496B-4837-84A2-1F8156EE4A38}"/>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2053">
            <a:extLst>
              <a:ext uri="{FF2B5EF4-FFF2-40B4-BE49-F238E27FC236}">
                <a16:creationId xmlns:a16="http://schemas.microsoft.com/office/drawing/2014/main" id="{896579E7-FEEE-41FD-B229-DD4287ABABE3}"/>
              </a:ext>
            </a:extLst>
          </p:cNvPr>
          <p:cNvSpPr>
            <a:spLocks noGrp="1"/>
          </p:cNvSpPr>
          <p:nvPr>
            <p:ph type="sldNum" sz="quarter" idx="12"/>
          </p:nvPr>
        </p:nvSpPr>
        <p:spPr/>
        <p:txBody>
          <a:bodyPr/>
          <a:lstStyle>
            <a:lvl1pPr>
              <a:defRPr smtClean="0"/>
            </a:lvl1pPr>
          </a:lstStyle>
          <a:p>
            <a:pPr>
              <a:defRPr/>
            </a:pPr>
            <a:fld id="{2EF961D1-BB4C-4DEC-B418-AE63F154D458}" type="slidenum">
              <a:rPr altLang="en-US"/>
              <a:pPr>
                <a:defRPr/>
              </a:pPr>
              <a:t>‹#›</a:t>
            </a:fld>
            <a:endParaRPr lang="zh-CN" altLang="en-US"/>
          </a:p>
        </p:txBody>
      </p:sp>
    </p:spTree>
    <p:extLst>
      <p:ext uri="{BB962C8B-B14F-4D97-AF65-F5344CB8AC3E}">
        <p14:creationId xmlns:p14="http://schemas.microsoft.com/office/powerpoint/2010/main" val="3734039318"/>
      </p:ext>
    </p:extLst>
  </p:cSld>
  <p:clrMapOvr>
    <a:masterClrMapping/>
  </p:clrMapOvr>
  <p:transition advClick="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2051">
            <a:extLst>
              <a:ext uri="{FF2B5EF4-FFF2-40B4-BE49-F238E27FC236}">
                <a16:creationId xmlns:a16="http://schemas.microsoft.com/office/drawing/2014/main" id="{3209569B-048A-427F-A2D0-89B806C5FD94}"/>
              </a:ext>
            </a:extLst>
          </p:cNvPr>
          <p:cNvSpPr>
            <a:spLocks noGrp="1"/>
          </p:cNvSpPr>
          <p:nvPr>
            <p:ph type="dt" sz="half" idx="10"/>
          </p:nvPr>
        </p:nvSpPr>
        <p:spPr/>
        <p:txBody>
          <a:bodyPr/>
          <a:lstStyle>
            <a:lvl1pPr>
              <a:defRPr/>
            </a:lvl1pPr>
          </a:lstStyle>
          <a:p>
            <a:pPr>
              <a:defRPr/>
            </a:pPr>
            <a:endParaRPr lang="zh-CN" altLang="en-US"/>
          </a:p>
        </p:txBody>
      </p:sp>
      <p:sp>
        <p:nvSpPr>
          <p:cNvPr id="8" name="页脚占位符 2052">
            <a:extLst>
              <a:ext uri="{FF2B5EF4-FFF2-40B4-BE49-F238E27FC236}">
                <a16:creationId xmlns:a16="http://schemas.microsoft.com/office/drawing/2014/main" id="{9B6FEBE0-F777-488A-AED7-24CE7C5DC81C}"/>
              </a:ext>
            </a:extLst>
          </p:cNvPr>
          <p:cNvSpPr>
            <a:spLocks noGrp="1"/>
          </p:cNvSpPr>
          <p:nvPr>
            <p:ph type="ftr" sz="quarter" idx="11"/>
          </p:nvPr>
        </p:nvSpPr>
        <p:spPr/>
        <p:txBody>
          <a:bodyPr/>
          <a:lstStyle>
            <a:lvl1pPr>
              <a:defRPr/>
            </a:lvl1pPr>
          </a:lstStyle>
          <a:p>
            <a:pPr>
              <a:defRPr/>
            </a:pPr>
            <a:endParaRPr lang="zh-CN" altLang="en-US"/>
          </a:p>
        </p:txBody>
      </p:sp>
      <p:sp>
        <p:nvSpPr>
          <p:cNvPr id="9" name="灯片编号占位符 2053">
            <a:extLst>
              <a:ext uri="{FF2B5EF4-FFF2-40B4-BE49-F238E27FC236}">
                <a16:creationId xmlns:a16="http://schemas.microsoft.com/office/drawing/2014/main" id="{19B6371A-48E8-4395-B8CC-D272FA9473CD}"/>
              </a:ext>
            </a:extLst>
          </p:cNvPr>
          <p:cNvSpPr>
            <a:spLocks noGrp="1"/>
          </p:cNvSpPr>
          <p:nvPr>
            <p:ph type="sldNum" sz="quarter" idx="12"/>
          </p:nvPr>
        </p:nvSpPr>
        <p:spPr/>
        <p:txBody>
          <a:bodyPr/>
          <a:lstStyle>
            <a:lvl1pPr>
              <a:defRPr smtClean="0"/>
            </a:lvl1pPr>
          </a:lstStyle>
          <a:p>
            <a:pPr>
              <a:defRPr/>
            </a:pPr>
            <a:fld id="{AC857EC0-544D-456E-AFA0-B511C2776460}" type="slidenum">
              <a:rPr altLang="en-US"/>
              <a:pPr>
                <a:defRPr/>
              </a:pPr>
              <a:t>‹#›</a:t>
            </a:fld>
            <a:endParaRPr lang="zh-CN" altLang="en-US"/>
          </a:p>
        </p:txBody>
      </p:sp>
    </p:spTree>
    <p:extLst>
      <p:ext uri="{BB962C8B-B14F-4D97-AF65-F5344CB8AC3E}">
        <p14:creationId xmlns:p14="http://schemas.microsoft.com/office/powerpoint/2010/main" val="3583578096"/>
      </p:ext>
    </p:extLst>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日期占位符 2051">
            <a:extLst>
              <a:ext uri="{FF2B5EF4-FFF2-40B4-BE49-F238E27FC236}">
                <a16:creationId xmlns:a16="http://schemas.microsoft.com/office/drawing/2014/main" id="{058888B8-7EBC-4644-9A7F-A4141BBC11FD}"/>
              </a:ext>
            </a:extLst>
          </p:cNvPr>
          <p:cNvSpPr>
            <a:spLocks noGrp="1"/>
          </p:cNvSpPr>
          <p:nvPr>
            <p:ph type="dt" sz="half" idx="10"/>
          </p:nvPr>
        </p:nvSpPr>
        <p:spPr/>
        <p:txBody>
          <a:bodyPr/>
          <a:lstStyle>
            <a:lvl1pPr>
              <a:defRPr/>
            </a:lvl1pPr>
          </a:lstStyle>
          <a:p>
            <a:pPr>
              <a:defRPr/>
            </a:pPr>
            <a:endParaRPr lang="zh-CN" altLang="en-US"/>
          </a:p>
        </p:txBody>
      </p:sp>
      <p:sp>
        <p:nvSpPr>
          <p:cNvPr id="3" name="页脚占位符 2052">
            <a:extLst>
              <a:ext uri="{FF2B5EF4-FFF2-40B4-BE49-F238E27FC236}">
                <a16:creationId xmlns:a16="http://schemas.microsoft.com/office/drawing/2014/main" id="{961477D4-DF38-4A5B-8AA8-71C180FD7BE5}"/>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2053">
            <a:extLst>
              <a:ext uri="{FF2B5EF4-FFF2-40B4-BE49-F238E27FC236}">
                <a16:creationId xmlns:a16="http://schemas.microsoft.com/office/drawing/2014/main" id="{BA6293D8-57DB-470C-87DA-042738711FDF}"/>
              </a:ext>
            </a:extLst>
          </p:cNvPr>
          <p:cNvSpPr>
            <a:spLocks noGrp="1"/>
          </p:cNvSpPr>
          <p:nvPr>
            <p:ph type="sldNum" sz="quarter" idx="12"/>
          </p:nvPr>
        </p:nvSpPr>
        <p:spPr/>
        <p:txBody>
          <a:bodyPr/>
          <a:lstStyle>
            <a:lvl1pPr>
              <a:defRPr smtClean="0"/>
            </a:lvl1pPr>
          </a:lstStyle>
          <a:p>
            <a:pPr>
              <a:defRPr/>
            </a:pPr>
            <a:fld id="{E1022E43-A641-496F-A183-1B552F56CFEB}" type="slidenum">
              <a:rPr altLang="en-US"/>
              <a:pPr>
                <a:defRPr/>
              </a:pPr>
              <a:t>‹#›</a:t>
            </a:fld>
            <a:endParaRPr lang="zh-CN" altLang="en-US"/>
          </a:p>
        </p:txBody>
      </p:sp>
    </p:spTree>
    <p:extLst>
      <p:ext uri="{BB962C8B-B14F-4D97-AF65-F5344CB8AC3E}">
        <p14:creationId xmlns:p14="http://schemas.microsoft.com/office/powerpoint/2010/main" val="3322813437"/>
      </p:ext>
    </p:extLst>
  </p:cSld>
  <p:clrMapOvr>
    <a:masterClrMapping/>
  </p:clrMapOvr>
  <p:transition advClick="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日期占位符 2051">
            <a:extLst>
              <a:ext uri="{FF2B5EF4-FFF2-40B4-BE49-F238E27FC236}">
                <a16:creationId xmlns:a16="http://schemas.microsoft.com/office/drawing/2014/main" id="{EFAADA63-F88A-4445-8F32-63AE5C46327E}"/>
              </a:ext>
            </a:extLst>
          </p:cNvPr>
          <p:cNvSpPr>
            <a:spLocks noGrp="1"/>
          </p:cNvSpPr>
          <p:nvPr>
            <p:ph type="dt" sz="half" idx="10"/>
          </p:nvPr>
        </p:nvSpPr>
        <p:spPr/>
        <p:txBody>
          <a:bodyPr/>
          <a:lstStyle>
            <a:lvl1pPr>
              <a:defRPr/>
            </a:lvl1pPr>
          </a:lstStyle>
          <a:p>
            <a:pPr>
              <a:defRPr/>
            </a:pPr>
            <a:endParaRPr lang="zh-CN" altLang="en-US"/>
          </a:p>
        </p:txBody>
      </p:sp>
      <p:sp>
        <p:nvSpPr>
          <p:cNvPr id="3" name="页脚占位符 2052">
            <a:extLst>
              <a:ext uri="{FF2B5EF4-FFF2-40B4-BE49-F238E27FC236}">
                <a16:creationId xmlns:a16="http://schemas.microsoft.com/office/drawing/2014/main" id="{331FE756-F359-4C6F-8411-2BFEBA2258DF}"/>
              </a:ext>
            </a:extLst>
          </p:cNvPr>
          <p:cNvSpPr>
            <a:spLocks noGrp="1"/>
          </p:cNvSpPr>
          <p:nvPr>
            <p:ph type="ftr" sz="quarter" idx="11"/>
          </p:nvPr>
        </p:nvSpPr>
        <p:spPr/>
        <p:txBody>
          <a:bodyPr/>
          <a:lstStyle>
            <a:lvl1pPr>
              <a:defRPr/>
            </a:lvl1pPr>
          </a:lstStyle>
          <a:p>
            <a:pPr>
              <a:defRPr/>
            </a:pPr>
            <a:endParaRPr lang="zh-CN" altLang="en-US"/>
          </a:p>
        </p:txBody>
      </p:sp>
      <p:sp>
        <p:nvSpPr>
          <p:cNvPr id="4" name="灯片编号占位符 2053">
            <a:extLst>
              <a:ext uri="{FF2B5EF4-FFF2-40B4-BE49-F238E27FC236}">
                <a16:creationId xmlns:a16="http://schemas.microsoft.com/office/drawing/2014/main" id="{87C0491E-D58C-4224-88B1-7FCD89394DC2}"/>
              </a:ext>
            </a:extLst>
          </p:cNvPr>
          <p:cNvSpPr>
            <a:spLocks noGrp="1"/>
          </p:cNvSpPr>
          <p:nvPr>
            <p:ph type="sldNum" sz="quarter" idx="12"/>
          </p:nvPr>
        </p:nvSpPr>
        <p:spPr/>
        <p:txBody>
          <a:bodyPr/>
          <a:lstStyle>
            <a:lvl1pPr>
              <a:defRPr smtClean="0"/>
            </a:lvl1pPr>
          </a:lstStyle>
          <a:p>
            <a:pPr>
              <a:defRPr/>
            </a:pPr>
            <a:fld id="{E342CDA5-EB20-4A96-B247-48314ECE3015}" type="slidenum">
              <a:rPr altLang="en-US"/>
              <a:pPr>
                <a:defRPr/>
              </a:pPr>
              <a:t>‹#›</a:t>
            </a:fld>
            <a:endParaRPr lang="zh-CN" altLang="en-US"/>
          </a:p>
        </p:txBody>
      </p:sp>
    </p:spTree>
    <p:extLst>
      <p:ext uri="{BB962C8B-B14F-4D97-AF65-F5344CB8AC3E}">
        <p14:creationId xmlns:p14="http://schemas.microsoft.com/office/powerpoint/2010/main" val="3376296310"/>
      </p:ext>
    </p:extLst>
  </p:cSld>
  <p:clrMapOvr>
    <a:masterClrMapping/>
  </p:clrMapOvr>
  <p:transition advClick="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2051">
            <a:extLst>
              <a:ext uri="{FF2B5EF4-FFF2-40B4-BE49-F238E27FC236}">
                <a16:creationId xmlns:a16="http://schemas.microsoft.com/office/drawing/2014/main" id="{DBA1F0E0-E137-411D-B62B-982101B77EC4}"/>
              </a:ext>
            </a:extLst>
          </p:cNvPr>
          <p:cNvSpPr>
            <a:spLocks noGrp="1"/>
          </p:cNvSpPr>
          <p:nvPr>
            <p:ph type="dt" sz="half" idx="10"/>
          </p:nvPr>
        </p:nvSpPr>
        <p:spPr/>
        <p:txBody>
          <a:bodyPr/>
          <a:lstStyle>
            <a:lvl1pPr>
              <a:defRPr/>
            </a:lvl1pPr>
          </a:lstStyle>
          <a:p>
            <a:pPr>
              <a:defRPr/>
            </a:pPr>
            <a:endParaRPr lang="zh-CN" altLang="en-US"/>
          </a:p>
        </p:txBody>
      </p:sp>
      <p:sp>
        <p:nvSpPr>
          <p:cNvPr id="6" name="页脚占位符 2052">
            <a:extLst>
              <a:ext uri="{FF2B5EF4-FFF2-40B4-BE49-F238E27FC236}">
                <a16:creationId xmlns:a16="http://schemas.microsoft.com/office/drawing/2014/main" id="{0F087749-EA26-45D0-98E3-580CB8300DF1}"/>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2053">
            <a:extLst>
              <a:ext uri="{FF2B5EF4-FFF2-40B4-BE49-F238E27FC236}">
                <a16:creationId xmlns:a16="http://schemas.microsoft.com/office/drawing/2014/main" id="{D46114F5-AFAF-4BA5-B940-85022ADFC74F}"/>
              </a:ext>
            </a:extLst>
          </p:cNvPr>
          <p:cNvSpPr>
            <a:spLocks noGrp="1"/>
          </p:cNvSpPr>
          <p:nvPr>
            <p:ph type="sldNum" sz="quarter" idx="12"/>
          </p:nvPr>
        </p:nvSpPr>
        <p:spPr/>
        <p:txBody>
          <a:bodyPr/>
          <a:lstStyle>
            <a:lvl1pPr>
              <a:defRPr smtClean="0"/>
            </a:lvl1pPr>
          </a:lstStyle>
          <a:p>
            <a:pPr>
              <a:defRPr/>
            </a:pPr>
            <a:fld id="{806CB659-D859-49FC-9DA8-F084372A135B}" type="slidenum">
              <a:rPr altLang="en-US"/>
              <a:pPr>
                <a:defRPr/>
              </a:pPr>
              <a:t>‹#›</a:t>
            </a:fld>
            <a:endParaRPr lang="zh-CN" altLang="en-US"/>
          </a:p>
        </p:txBody>
      </p:sp>
    </p:spTree>
    <p:extLst>
      <p:ext uri="{BB962C8B-B14F-4D97-AF65-F5344CB8AC3E}">
        <p14:creationId xmlns:p14="http://schemas.microsoft.com/office/powerpoint/2010/main" val="960791796"/>
      </p:ext>
    </p:extLst>
  </p:cSld>
  <p:clrMapOvr>
    <a:masterClrMapping/>
  </p:clrMapOvr>
  <p:transition advClick="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日期占位符 2051">
            <a:extLst>
              <a:ext uri="{FF2B5EF4-FFF2-40B4-BE49-F238E27FC236}">
                <a16:creationId xmlns:a16="http://schemas.microsoft.com/office/drawing/2014/main" id="{BBC80E2B-B125-4F64-82D2-38EEEEB62925}"/>
              </a:ext>
            </a:extLst>
          </p:cNvPr>
          <p:cNvSpPr>
            <a:spLocks noGrp="1"/>
          </p:cNvSpPr>
          <p:nvPr>
            <p:ph type="dt" sz="half" idx="10"/>
          </p:nvPr>
        </p:nvSpPr>
        <p:spPr/>
        <p:txBody>
          <a:bodyPr/>
          <a:lstStyle>
            <a:lvl1pPr>
              <a:defRPr/>
            </a:lvl1pPr>
          </a:lstStyle>
          <a:p>
            <a:pPr>
              <a:defRPr/>
            </a:pPr>
            <a:endParaRPr lang="zh-CN" altLang="en-US"/>
          </a:p>
        </p:txBody>
      </p:sp>
      <p:sp>
        <p:nvSpPr>
          <p:cNvPr id="6" name="页脚占位符 2052">
            <a:extLst>
              <a:ext uri="{FF2B5EF4-FFF2-40B4-BE49-F238E27FC236}">
                <a16:creationId xmlns:a16="http://schemas.microsoft.com/office/drawing/2014/main" id="{0508D973-ED7C-4610-B69F-0C2CC7E59FCF}"/>
              </a:ext>
            </a:extLst>
          </p:cNvPr>
          <p:cNvSpPr>
            <a:spLocks noGrp="1"/>
          </p:cNvSpPr>
          <p:nvPr>
            <p:ph type="ftr" sz="quarter" idx="11"/>
          </p:nvPr>
        </p:nvSpPr>
        <p:spPr/>
        <p:txBody>
          <a:bodyPr/>
          <a:lstStyle>
            <a:lvl1pPr>
              <a:defRPr/>
            </a:lvl1pPr>
          </a:lstStyle>
          <a:p>
            <a:pPr>
              <a:defRPr/>
            </a:pPr>
            <a:endParaRPr lang="zh-CN" altLang="en-US"/>
          </a:p>
        </p:txBody>
      </p:sp>
      <p:sp>
        <p:nvSpPr>
          <p:cNvPr id="7" name="灯片编号占位符 2053">
            <a:extLst>
              <a:ext uri="{FF2B5EF4-FFF2-40B4-BE49-F238E27FC236}">
                <a16:creationId xmlns:a16="http://schemas.microsoft.com/office/drawing/2014/main" id="{2ACC1FA0-6BC2-45DC-A040-23E01BD790DC}"/>
              </a:ext>
            </a:extLst>
          </p:cNvPr>
          <p:cNvSpPr>
            <a:spLocks noGrp="1"/>
          </p:cNvSpPr>
          <p:nvPr>
            <p:ph type="sldNum" sz="quarter" idx="12"/>
          </p:nvPr>
        </p:nvSpPr>
        <p:spPr/>
        <p:txBody>
          <a:bodyPr/>
          <a:lstStyle>
            <a:lvl1pPr>
              <a:defRPr smtClean="0"/>
            </a:lvl1pPr>
          </a:lstStyle>
          <a:p>
            <a:pPr>
              <a:defRPr/>
            </a:pPr>
            <a:fld id="{40BF6FAB-12E3-4D22-86D5-E734A6E0F133}" type="slidenum">
              <a:rPr altLang="en-US"/>
              <a:pPr>
                <a:defRPr/>
              </a:pPr>
              <a:t>‹#›</a:t>
            </a:fld>
            <a:endParaRPr lang="zh-CN" altLang="en-US"/>
          </a:p>
        </p:txBody>
      </p:sp>
    </p:spTree>
    <p:extLst>
      <p:ext uri="{BB962C8B-B14F-4D97-AF65-F5344CB8AC3E}">
        <p14:creationId xmlns:p14="http://schemas.microsoft.com/office/powerpoint/2010/main" val="214818230"/>
      </p:ext>
    </p:extLst>
  </p:cSld>
  <p:clrMapOvr>
    <a:masterClrMapping/>
  </p:clrMapOvr>
  <p:transition advClick="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1026" name="标题 2049">
            <a:extLst>
              <a:ext uri="{FF2B5EF4-FFF2-40B4-BE49-F238E27FC236}">
                <a16:creationId xmlns:a16="http://schemas.microsoft.com/office/drawing/2014/main" id="{A62F1BD1-19CD-4C6B-8D24-61B45C07645D}"/>
              </a:ext>
            </a:extLst>
          </p:cNvPr>
          <p:cNvSpPr>
            <a:spLocks noGrp="1" noChangeArrowheads="1"/>
          </p:cNvSpPr>
          <p:nvPr>
            <p:ph type="title" idx="4294967295"/>
          </p:nvPr>
        </p:nvSpPr>
        <p:spPr bwMode="auto">
          <a:xfrm>
            <a:off x="1258888" y="44450"/>
            <a:ext cx="42481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050">
            <a:extLst>
              <a:ext uri="{FF2B5EF4-FFF2-40B4-BE49-F238E27FC236}">
                <a16:creationId xmlns:a16="http://schemas.microsoft.com/office/drawing/2014/main" id="{154FEAFB-FAB8-4E7B-AA11-16F67D38E372}"/>
              </a:ext>
            </a:extLst>
          </p:cNvPr>
          <p:cNvSpPr>
            <a:spLocks noGrp="1" noChangeArrowheads="1"/>
          </p:cNvSpPr>
          <p:nvPr>
            <p:ph type="body" idx="4294967295"/>
          </p:nvPr>
        </p:nvSpPr>
        <p:spPr bwMode="auto">
          <a:xfrm>
            <a:off x="457200" y="162877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052" name="日期占位符 2051">
            <a:extLst>
              <a:ext uri="{FF2B5EF4-FFF2-40B4-BE49-F238E27FC236}">
                <a16:creationId xmlns:a16="http://schemas.microsoft.com/office/drawing/2014/main" id="{AAB38413-63B1-494E-A4A7-3830258F7069}"/>
              </a:ext>
            </a:extLst>
          </p:cNvPr>
          <p:cNvSpPr>
            <a:spLocks noGrp="1"/>
          </p:cNvSpPr>
          <p:nvPr>
            <p:ph type="dt" sz="half" idx="2"/>
          </p:nvPr>
        </p:nvSpPr>
        <p:spPr>
          <a:xfrm>
            <a:off x="457200" y="6245225"/>
            <a:ext cx="2133600" cy="476250"/>
          </a:xfrm>
          <a:prstGeom prst="rect">
            <a:avLst/>
          </a:prstGeom>
          <a:noFill/>
          <a:ln w="9525">
            <a:noFill/>
            <a:miter/>
          </a:ln>
        </p:spPr>
        <p:txBody>
          <a:bodyPr/>
          <a:lstStyle>
            <a:lvl1pPr eaLnBrk="1" hangingPunct="1">
              <a:buFontTx/>
              <a:buNone/>
              <a:defRPr sz="1400" noProof="1">
                <a:latin typeface="Arial" pitchFamily="34" charset="0"/>
              </a:defRPr>
            </a:lvl1pPr>
          </a:lstStyle>
          <a:p>
            <a:pPr>
              <a:defRPr/>
            </a:pPr>
            <a:endParaRPr lang="zh-CN" altLang="en-US"/>
          </a:p>
        </p:txBody>
      </p:sp>
      <p:sp>
        <p:nvSpPr>
          <p:cNvPr id="2053" name="页脚占位符 2052">
            <a:extLst>
              <a:ext uri="{FF2B5EF4-FFF2-40B4-BE49-F238E27FC236}">
                <a16:creationId xmlns:a16="http://schemas.microsoft.com/office/drawing/2014/main" id="{D4A13E24-E3AD-4703-BF0A-6A310BFB74D8}"/>
              </a:ext>
            </a:extLst>
          </p:cNvPr>
          <p:cNvSpPr>
            <a:spLocks noGrp="1"/>
          </p:cNvSpPr>
          <p:nvPr>
            <p:ph type="ftr" sz="quarter" idx="3"/>
          </p:nvPr>
        </p:nvSpPr>
        <p:spPr>
          <a:xfrm>
            <a:off x="3124200" y="6245225"/>
            <a:ext cx="2895600" cy="476250"/>
          </a:xfrm>
          <a:prstGeom prst="rect">
            <a:avLst/>
          </a:prstGeom>
          <a:noFill/>
          <a:ln w="9525">
            <a:noFill/>
            <a:miter/>
          </a:ln>
        </p:spPr>
        <p:txBody>
          <a:bodyPr/>
          <a:lstStyle>
            <a:lvl1pPr algn="ctr" eaLnBrk="1" hangingPunct="1">
              <a:buFontTx/>
              <a:buNone/>
              <a:defRPr sz="1400" noProof="1">
                <a:latin typeface="Arial" pitchFamily="34" charset="0"/>
              </a:defRPr>
            </a:lvl1pPr>
          </a:lstStyle>
          <a:p>
            <a:pPr>
              <a:defRPr/>
            </a:pPr>
            <a:endParaRPr lang="zh-CN" altLang="en-US"/>
          </a:p>
        </p:txBody>
      </p:sp>
      <p:sp>
        <p:nvSpPr>
          <p:cNvPr id="2054" name="灯片编号占位符 2053">
            <a:extLst>
              <a:ext uri="{FF2B5EF4-FFF2-40B4-BE49-F238E27FC236}">
                <a16:creationId xmlns:a16="http://schemas.microsoft.com/office/drawing/2014/main" id="{635EA293-9BBC-42DC-994C-45F912AE9CC3}"/>
              </a:ext>
            </a:extLst>
          </p:cNvPr>
          <p:cNvSpPr>
            <a:spLocks noGrp="1"/>
          </p:cNvSpPr>
          <p:nvPr>
            <p:ph type="sldNum" sz="quarter" idx="4"/>
          </p:nvPr>
        </p:nvSpPr>
        <p:spPr>
          <a:xfrm>
            <a:off x="6553200" y="6245225"/>
            <a:ext cx="2133600" cy="476250"/>
          </a:xfrm>
          <a:prstGeom prst="rect">
            <a:avLst/>
          </a:prstGeom>
          <a:noFill/>
          <a:ln w="9525">
            <a:noFill/>
            <a:miter/>
          </a:ln>
        </p:spPr>
        <p:txBody>
          <a:bodyPr vert="horz" wrap="square" lIns="91440" tIns="45720" rIns="91440" bIns="45720" numCol="1" anchor="t" anchorCtr="0" compatLnSpc="1">
            <a:prstTxWarp prst="textNoShape">
              <a:avLst/>
            </a:prstTxWarp>
          </a:bodyPr>
          <a:lstStyle>
            <a:lvl1pPr algn="r" eaLnBrk="1" hangingPunct="1">
              <a:defRPr sz="1400" noProof="1" smtClean="0"/>
            </a:lvl1pPr>
          </a:lstStyle>
          <a:p>
            <a:pPr>
              <a:defRPr/>
            </a:pPr>
            <a:fld id="{8980C815-8E9C-4D47-91F0-2CF18FBAF477}" type="slidenum">
              <a:rPr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561" r:id="rId1"/>
    <p:sldLayoutId id="2147484562" r:id="rId2"/>
    <p:sldLayoutId id="2147484563" r:id="rId3"/>
    <p:sldLayoutId id="2147484564" r:id="rId4"/>
    <p:sldLayoutId id="2147484565" r:id="rId5"/>
    <p:sldLayoutId id="2147484566" r:id="rId6"/>
    <p:sldLayoutId id="2147484567" r:id="rId7"/>
    <p:sldLayoutId id="2147484568" r:id="rId8"/>
    <p:sldLayoutId id="2147484569" r:id="rId9"/>
    <p:sldLayoutId id="2147484570" r:id="rId10"/>
    <p:sldLayoutId id="2147484571" r:id="rId11"/>
    <p:sldLayoutId id="2147484572" r:id="rId12"/>
    <p:sldLayoutId id="2147484573" r:id="rId13"/>
    <p:sldLayoutId id="2147484574" r:id="rId14"/>
    <p:sldLayoutId id="2147484575" r:id="rId15"/>
    <p:sldLayoutId id="2147484576" r:id="rId16"/>
  </p:sldLayoutIdLst>
  <p:transition advClick="0"/>
  <p:txStyles>
    <p:titleStyle>
      <a:lvl1pPr algn="ctr" rtl="0" eaLnBrk="0" fontAlgn="base" hangingPunct="0">
        <a:spcBef>
          <a:spcPct val="0"/>
        </a:spcBef>
        <a:spcAft>
          <a:spcPct val="0"/>
        </a:spcAft>
        <a:defRPr sz="2400" b="1" kern="1200">
          <a:solidFill>
            <a:schemeClr val="tx2"/>
          </a:solidFill>
          <a:latin typeface="+mj-lt"/>
          <a:ea typeface="+mj-ea"/>
          <a:cs typeface="+mj-cs"/>
        </a:defRPr>
      </a:lvl1pPr>
      <a:lvl2pPr algn="ctr" rtl="0" eaLnBrk="0" fontAlgn="base" hangingPunct="0">
        <a:spcBef>
          <a:spcPct val="0"/>
        </a:spcBef>
        <a:spcAft>
          <a:spcPct val="0"/>
        </a:spcAft>
        <a:defRPr sz="2400" b="1">
          <a:solidFill>
            <a:schemeClr val="tx2"/>
          </a:solidFill>
          <a:latin typeface="Arial" pitchFamily="34" charset="0"/>
          <a:ea typeface="宋体" pitchFamily="2" charset="-122"/>
        </a:defRPr>
      </a:lvl2pPr>
      <a:lvl3pPr algn="ctr" rtl="0" eaLnBrk="0" fontAlgn="base" hangingPunct="0">
        <a:spcBef>
          <a:spcPct val="0"/>
        </a:spcBef>
        <a:spcAft>
          <a:spcPct val="0"/>
        </a:spcAft>
        <a:defRPr sz="2400" b="1">
          <a:solidFill>
            <a:schemeClr val="tx2"/>
          </a:solidFill>
          <a:latin typeface="Arial" pitchFamily="34" charset="0"/>
          <a:ea typeface="宋体" pitchFamily="2" charset="-122"/>
        </a:defRPr>
      </a:lvl3pPr>
      <a:lvl4pPr algn="ctr" rtl="0" eaLnBrk="0" fontAlgn="base" hangingPunct="0">
        <a:spcBef>
          <a:spcPct val="0"/>
        </a:spcBef>
        <a:spcAft>
          <a:spcPct val="0"/>
        </a:spcAft>
        <a:defRPr sz="2400" b="1">
          <a:solidFill>
            <a:schemeClr val="tx2"/>
          </a:solidFill>
          <a:latin typeface="Arial" pitchFamily="34" charset="0"/>
          <a:ea typeface="宋体" pitchFamily="2" charset="-122"/>
        </a:defRPr>
      </a:lvl4pPr>
      <a:lvl5pPr algn="ctr" rtl="0" eaLnBrk="0" fontAlgn="base" hangingPunct="0">
        <a:spcBef>
          <a:spcPct val="0"/>
        </a:spcBef>
        <a:spcAft>
          <a:spcPct val="0"/>
        </a:spcAft>
        <a:defRPr sz="2400" b="1">
          <a:solidFill>
            <a:schemeClr val="tx2"/>
          </a:solidFill>
          <a:latin typeface="Arial" pitchFamily="34" charset="0"/>
          <a:ea typeface="宋体" pitchFamily="2" charset="-122"/>
        </a:defRPr>
      </a:lvl5pPr>
      <a:lvl6pPr marL="457200" algn="ctr" rtl="0" fontAlgn="base">
        <a:spcBef>
          <a:spcPct val="0"/>
        </a:spcBef>
        <a:spcAft>
          <a:spcPct val="0"/>
        </a:spcAft>
        <a:defRPr sz="2400" b="1">
          <a:solidFill>
            <a:schemeClr val="tx2"/>
          </a:solidFill>
          <a:latin typeface="Arial" pitchFamily="34" charset="0"/>
          <a:ea typeface="宋体" pitchFamily="2" charset="-122"/>
        </a:defRPr>
      </a:lvl6pPr>
      <a:lvl7pPr marL="914400" algn="ctr" rtl="0" fontAlgn="base">
        <a:spcBef>
          <a:spcPct val="0"/>
        </a:spcBef>
        <a:spcAft>
          <a:spcPct val="0"/>
        </a:spcAft>
        <a:defRPr sz="2400" b="1">
          <a:solidFill>
            <a:schemeClr val="tx2"/>
          </a:solidFill>
          <a:latin typeface="Arial" pitchFamily="34" charset="0"/>
          <a:ea typeface="宋体" pitchFamily="2" charset="-122"/>
        </a:defRPr>
      </a:lvl7pPr>
      <a:lvl8pPr marL="1371600" algn="ctr" rtl="0" fontAlgn="base">
        <a:spcBef>
          <a:spcPct val="0"/>
        </a:spcBef>
        <a:spcAft>
          <a:spcPct val="0"/>
        </a:spcAft>
        <a:defRPr sz="2400" b="1">
          <a:solidFill>
            <a:schemeClr val="tx2"/>
          </a:solidFill>
          <a:latin typeface="Arial" pitchFamily="34" charset="0"/>
          <a:ea typeface="宋体" pitchFamily="2" charset="-122"/>
        </a:defRPr>
      </a:lvl8pPr>
      <a:lvl9pPr marL="1828800" algn="ctr" rtl="0" fontAlgn="base">
        <a:spcBef>
          <a:spcPct val="0"/>
        </a:spcBef>
        <a:spcAft>
          <a:spcPct val="0"/>
        </a:spcAft>
        <a:defRPr sz="2400" b="1">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None/>
        <a:defRPr sz="2300" b="0"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None/>
        <a:defRPr sz="2300" b="0"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None/>
        <a:defRPr sz="2300" b="0"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None/>
        <a:defRPr sz="2300" b="0"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None/>
        <a:defRPr sz="2300" b="0"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None/>
        <a:defRPr sz="2300" b="0"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None/>
        <a:defRPr sz="2300" b="0"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None/>
        <a:defRPr sz="23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2.xml"/><Relationship Id="rId7" Type="http://schemas.openxmlformats.org/officeDocument/2006/relationships/hyperlink" Target="&#30446;&#24405;.ppt" TargetMode="External"/><Relationship Id="rId2" Type="http://schemas.openxmlformats.org/officeDocument/2006/relationships/slide" Target="slide21.xml"/><Relationship Id="rId1" Type="http://schemas.openxmlformats.org/officeDocument/2006/relationships/slideLayout" Target="../slideLayouts/slideLayout1.xml"/><Relationship Id="rId6" Type="http://schemas.openxmlformats.org/officeDocument/2006/relationships/slide" Target="slide36.xml"/><Relationship Id="rId5" Type="http://schemas.openxmlformats.org/officeDocument/2006/relationships/slide" Target="slide24.xml"/><Relationship Id="rId4" Type="http://schemas.openxmlformats.org/officeDocument/2006/relationships/slide" Target="slide3.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slide" Target="slide3.xml"/><Relationship Id="rId5" Type="http://schemas.openxmlformats.org/officeDocument/2006/relationships/slide" Target="slide12.xml"/><Relationship Id="rId4" Type="http://schemas.openxmlformats.org/officeDocument/2006/relationships/slide" Target="slide4.xml"/></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 Target="slide2.xml"/><Relationship Id="rId5" Type="http://schemas.openxmlformats.org/officeDocument/2006/relationships/slide" Target="slide3.xml"/><Relationship Id="rId4" Type="http://schemas.openxmlformats.org/officeDocument/2006/relationships/slide" Target="slide12.xml"/></Relationships>
</file>

<file path=ppt/slides/_rels/slide12.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16.xml"/><Relationship Id="rId7" Type="http://schemas.openxmlformats.org/officeDocument/2006/relationships/slide" Target="slide9.xml"/><Relationship Id="rId2" Type="http://schemas.openxmlformats.org/officeDocument/2006/relationships/slide" Target="slide13.xml"/><Relationship Id="rId1" Type="http://schemas.openxmlformats.org/officeDocument/2006/relationships/slideLayout" Target="../slideLayouts/slideLayout7.xml"/><Relationship Id="rId6" Type="http://schemas.openxmlformats.org/officeDocument/2006/relationships/slide" Target="slide17.xml"/><Relationship Id="rId5" Type="http://schemas.openxmlformats.org/officeDocument/2006/relationships/slide" Target="slide14.xml"/><Relationship Id="rId4" Type="http://schemas.openxmlformats.org/officeDocument/2006/relationships/slide" Target="slide15.xml"/></Relationships>
</file>

<file path=ppt/slides/_rels/slide13.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6.png"/><Relationship Id="rId7" Type="http://schemas.openxmlformats.org/officeDocument/2006/relationships/slide" Target="slide15.xml"/><Relationship Id="rId12"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6.xml"/><Relationship Id="rId11" Type="http://schemas.openxmlformats.org/officeDocument/2006/relationships/slide" Target="slide9.xml"/><Relationship Id="rId5" Type="http://schemas.openxmlformats.org/officeDocument/2006/relationships/slide" Target="slide13.xml"/><Relationship Id="rId10" Type="http://schemas.openxmlformats.org/officeDocument/2006/relationships/slide" Target="slide17.xml"/><Relationship Id="rId4" Type="http://schemas.openxmlformats.org/officeDocument/2006/relationships/image" Target="../media/image7.png"/><Relationship Id="rId9"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png"/><Relationship Id="rId7" Type="http://schemas.openxmlformats.org/officeDocument/2006/relationships/slide" Target="slide14.xml"/><Relationship Id="rId12"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5.xml"/><Relationship Id="rId11" Type="http://schemas.openxmlformats.org/officeDocument/2006/relationships/slide" Target="slide9.xml"/><Relationship Id="rId5" Type="http://schemas.openxmlformats.org/officeDocument/2006/relationships/slide" Target="slide16.xml"/><Relationship Id="rId10" Type="http://schemas.openxmlformats.org/officeDocument/2006/relationships/slide" Target="slide17.xml"/><Relationship Id="rId4" Type="http://schemas.openxmlformats.org/officeDocument/2006/relationships/slide" Target="slide13.xml"/><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6.png"/><Relationship Id="rId7" Type="http://schemas.openxmlformats.org/officeDocument/2006/relationships/slide" Target="slide15.xml"/><Relationship Id="rId12"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6.xml"/><Relationship Id="rId11" Type="http://schemas.openxmlformats.org/officeDocument/2006/relationships/slide" Target="slide9.xml"/><Relationship Id="rId5" Type="http://schemas.openxmlformats.org/officeDocument/2006/relationships/slide" Target="slide13.xml"/><Relationship Id="rId10" Type="http://schemas.openxmlformats.org/officeDocument/2006/relationships/slide" Target="slide17.xml"/><Relationship Id="rId4" Type="http://schemas.openxmlformats.org/officeDocument/2006/relationships/image" Target="../media/image7.pn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6.png"/><Relationship Id="rId7" Type="http://schemas.openxmlformats.org/officeDocument/2006/relationships/slide" Target="slide15.xml"/><Relationship Id="rId12" Type="http://schemas.openxmlformats.org/officeDocument/2006/relationships/slide" Target="slide2.xml"/><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slide" Target="slide16.xml"/><Relationship Id="rId11" Type="http://schemas.openxmlformats.org/officeDocument/2006/relationships/slide" Target="slide9.xml"/><Relationship Id="rId5" Type="http://schemas.openxmlformats.org/officeDocument/2006/relationships/slide" Target="slide13.xml"/><Relationship Id="rId10" Type="http://schemas.openxmlformats.org/officeDocument/2006/relationships/slide" Target="slide17.xml"/><Relationship Id="rId4" Type="http://schemas.openxmlformats.org/officeDocument/2006/relationships/image" Target="../media/image7.png"/><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slide" Target="slide12.xml"/><Relationship Id="rId7" Type="http://schemas.openxmlformats.org/officeDocument/2006/relationships/image" Target="../media/image11.png"/><Relationship Id="rId2" Type="http://schemas.openxmlformats.org/officeDocument/2006/relationships/slide" Target="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 Target="slide2.xml"/></Relationships>
</file>

<file path=ppt/slides/_rels/slide18.xml.rels><?xml version="1.0" encoding="UTF-8" standalone="yes"?>
<Relationships xmlns="http://schemas.openxmlformats.org/package/2006/relationships"><Relationship Id="rId3" Type="http://schemas.openxmlformats.org/officeDocument/2006/relationships/slide" Target="slide22.xml"/><Relationship Id="rId7" Type="http://schemas.openxmlformats.org/officeDocument/2006/relationships/slide" Target="slide17.xml"/><Relationship Id="rId2" Type="http://schemas.openxmlformats.org/officeDocument/2006/relationships/slide" Target="slide2.xml"/><Relationship Id="rId1" Type="http://schemas.openxmlformats.org/officeDocument/2006/relationships/slideLayout" Target="../slideLayouts/slideLayout12.xml"/><Relationship Id="rId6" Type="http://schemas.openxmlformats.org/officeDocument/2006/relationships/slide" Target="slide1.xml"/><Relationship Id="rId5" Type="http://schemas.openxmlformats.org/officeDocument/2006/relationships/slide" Target="slide21.xml"/><Relationship Id="rId4" Type="http://schemas.openxmlformats.org/officeDocument/2006/relationships/slide" Target="slide20.xml"/></Relationships>
</file>

<file path=ppt/slides/_rels/slide19.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slide" Target="slide20.xml"/><Relationship Id="rId1" Type="http://schemas.openxmlformats.org/officeDocument/2006/relationships/slideLayout" Target="../slideLayouts/slideLayout7.xml"/><Relationship Id="rId5" Type="http://schemas.openxmlformats.org/officeDocument/2006/relationships/image" Target="../media/image13.jpeg"/><Relationship Id="rId4" Type="http://schemas.openxmlformats.org/officeDocument/2006/relationships/slide" Target="slide18.xml"/></Relationships>
</file>

<file path=ppt/slides/_rels/slide2.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slide" Target="slide3.xml"/><Relationship Id="rId7" Type="http://schemas.openxmlformats.org/officeDocument/2006/relationships/slide" Target="slide17.xml"/><Relationship Id="rId2" Type="http://schemas.openxmlformats.org/officeDocument/2006/relationships/slide" Target="slide2.xml"/><Relationship Id="rId1" Type="http://schemas.openxmlformats.org/officeDocument/2006/relationships/slideLayout" Target="../slideLayouts/slideLayout12.xml"/><Relationship Id="rId6" Type="http://schemas.openxmlformats.org/officeDocument/2006/relationships/slide" Target="slide12.xml"/><Relationship Id="rId5" Type="http://schemas.openxmlformats.org/officeDocument/2006/relationships/slide" Target="slide20.xml"/><Relationship Id="rId4" Type="http://schemas.openxmlformats.org/officeDocument/2006/relationships/slide" Target="slide10.xml"/></Relationships>
</file>

<file path=ppt/slides/_rels/slide20.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slide" Target="slide21.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slide" Target="slide22.xml"/><Relationship Id="rId1" Type="http://schemas.openxmlformats.org/officeDocument/2006/relationships/slideLayout" Target="../slideLayouts/slideLayout7.xml"/><Relationship Id="rId4" Type="http://schemas.openxmlformats.org/officeDocument/2006/relationships/slide" Target="slide18.xml"/></Relationships>
</file>

<file path=ppt/slides/_rels/slide22.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slide" Target="slide1.xml"/><Relationship Id="rId4" Type="http://schemas.openxmlformats.org/officeDocument/2006/relationships/slide" Target="slide21.xml"/></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slide" Target="slide21.xml"/><Relationship Id="rId10" Type="http://schemas.openxmlformats.org/officeDocument/2006/relationships/image" Target="../media/image18.png"/><Relationship Id="rId4" Type="http://schemas.openxmlformats.org/officeDocument/2006/relationships/slide" Target="slide24.xml"/><Relationship Id="rId9"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36.xml"/><Relationship Id="rId1" Type="http://schemas.openxmlformats.org/officeDocument/2006/relationships/slideLayout" Target="../slideLayouts/slideLayout7.xml"/><Relationship Id="rId4" Type="http://schemas.openxmlformats.org/officeDocument/2006/relationships/slide" Target="slide1.xml"/></Relationships>
</file>

<file path=ppt/slides/_rels/slide25.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36.xml"/><Relationship Id="rId1" Type="http://schemas.openxmlformats.org/officeDocument/2006/relationships/slideLayout" Target="../slideLayouts/slideLayout7.xml"/><Relationship Id="rId4" Type="http://schemas.openxmlformats.org/officeDocument/2006/relationships/slide" Target="slide24.xml"/></Relationships>
</file>

<file path=ppt/slides/_rels/slide26.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slide" Target="slide24.xml"/><Relationship Id="rId4" Type="http://schemas.openxmlformats.org/officeDocument/2006/relationships/slide" Target="slide22.xml"/></Relationships>
</file>

<file path=ppt/slides/_rels/slide27.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slide" Target="slide24.xml"/><Relationship Id="rId4" Type="http://schemas.openxmlformats.org/officeDocument/2006/relationships/slide" Target="slide22.xml"/></Relationships>
</file>

<file path=ppt/slides/_rels/slide28.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36.xml"/><Relationship Id="rId1" Type="http://schemas.openxmlformats.org/officeDocument/2006/relationships/slideLayout" Target="../slideLayouts/slideLayout7.xml"/><Relationship Id="rId4" Type="http://schemas.openxmlformats.org/officeDocument/2006/relationships/slide" Target="slide24.xml"/></Relationships>
</file>

<file path=ppt/slides/_rels/slide29.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36.xml"/><Relationship Id="rId1" Type="http://schemas.openxmlformats.org/officeDocument/2006/relationships/slideLayout" Target="../slideLayouts/slideLayout7.xml"/><Relationship Id="rId4" Type="http://schemas.openxmlformats.org/officeDocument/2006/relationships/slide" Target="slide24.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slide" Target="slide2.xml"/><Relationship Id="rId4" Type="http://schemas.openxmlformats.org/officeDocument/2006/relationships/slide" Target="slide9.xml"/></Relationships>
</file>

<file path=ppt/slides/_rels/slide30.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36.xml"/><Relationship Id="rId1" Type="http://schemas.openxmlformats.org/officeDocument/2006/relationships/slideLayout" Target="../slideLayouts/slideLayout7.xml"/><Relationship Id="rId4" Type="http://schemas.openxmlformats.org/officeDocument/2006/relationships/slide" Target="slide24.xml"/></Relationships>
</file>

<file path=ppt/slides/_rels/slide31.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36.xml"/><Relationship Id="rId1" Type="http://schemas.openxmlformats.org/officeDocument/2006/relationships/slideLayout" Target="../slideLayouts/slideLayout7.xml"/><Relationship Id="rId4" Type="http://schemas.openxmlformats.org/officeDocument/2006/relationships/slide" Target="slide24.xml"/></Relationships>
</file>

<file path=ppt/slides/_rels/slide32.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36.xml"/><Relationship Id="rId1" Type="http://schemas.openxmlformats.org/officeDocument/2006/relationships/slideLayout" Target="../slideLayouts/slideLayout7.xml"/><Relationship Id="rId4" Type="http://schemas.openxmlformats.org/officeDocument/2006/relationships/slide" Target="slide24.xml"/></Relationships>
</file>

<file path=ppt/slides/_rels/slide33.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36.xml"/><Relationship Id="rId1" Type="http://schemas.openxmlformats.org/officeDocument/2006/relationships/slideLayout" Target="../slideLayouts/slideLayout7.xml"/><Relationship Id="rId4" Type="http://schemas.openxmlformats.org/officeDocument/2006/relationships/slide" Target="slide24.xml"/></Relationships>
</file>

<file path=ppt/slides/_rels/slide34.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36.xml"/><Relationship Id="rId1" Type="http://schemas.openxmlformats.org/officeDocument/2006/relationships/slideLayout" Target="../slideLayouts/slideLayout7.xml"/><Relationship Id="rId4" Type="http://schemas.openxmlformats.org/officeDocument/2006/relationships/slide" Target="slide24.xml"/></Relationships>
</file>

<file path=ppt/slides/_rels/slide35.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slide" Target="slide36.xml"/><Relationship Id="rId1" Type="http://schemas.openxmlformats.org/officeDocument/2006/relationships/slideLayout" Target="../slideLayouts/slideLayout7.xml"/><Relationship Id="rId4" Type="http://schemas.openxmlformats.org/officeDocument/2006/relationships/slide" Target="slide24.xml"/></Relationships>
</file>

<file path=ppt/slides/_rels/slide36.xml.rels><?xml version="1.0" encoding="UTF-8" standalone="yes"?>
<Relationships xmlns="http://schemas.openxmlformats.org/package/2006/relationships"><Relationship Id="rId8" Type="http://schemas.openxmlformats.org/officeDocument/2006/relationships/slide" Target="slide42.xml"/><Relationship Id="rId13" Type="http://schemas.openxmlformats.org/officeDocument/2006/relationships/slide" Target="slide38.xml"/><Relationship Id="rId18" Type="http://schemas.openxmlformats.org/officeDocument/2006/relationships/image" Target="../media/image29.png"/><Relationship Id="rId3" Type="http://schemas.openxmlformats.org/officeDocument/2006/relationships/image" Target="../media/image21.png"/><Relationship Id="rId7" Type="http://schemas.openxmlformats.org/officeDocument/2006/relationships/slide" Target="slide39.xml"/><Relationship Id="rId12" Type="http://schemas.openxmlformats.org/officeDocument/2006/relationships/image" Target="../media/image24.png"/><Relationship Id="rId17" Type="http://schemas.openxmlformats.org/officeDocument/2006/relationships/image" Target="../media/image28.png"/><Relationship Id="rId2" Type="http://schemas.openxmlformats.org/officeDocument/2006/relationships/image" Target="../media/image20.png"/><Relationship Id="rId16" Type="http://schemas.openxmlformats.org/officeDocument/2006/relationships/image" Target="../media/image27.png"/><Relationship Id="rId20"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slide" Target="slide37.xml"/><Relationship Id="rId11" Type="http://schemas.openxmlformats.org/officeDocument/2006/relationships/slide" Target="slide40.xml"/><Relationship Id="rId5" Type="http://schemas.openxmlformats.org/officeDocument/2006/relationships/image" Target="../media/image23.png"/><Relationship Id="rId15" Type="http://schemas.openxmlformats.org/officeDocument/2006/relationships/image" Target="../media/image26.png"/><Relationship Id="rId10" Type="http://schemas.openxmlformats.org/officeDocument/2006/relationships/slide" Target="slide41.xml"/><Relationship Id="rId19" Type="http://schemas.openxmlformats.org/officeDocument/2006/relationships/slide" Target="slide24.xml"/><Relationship Id="rId4" Type="http://schemas.openxmlformats.org/officeDocument/2006/relationships/image" Target="../media/image22.png"/><Relationship Id="rId9" Type="http://schemas.openxmlformats.org/officeDocument/2006/relationships/slide" Target="slide43.xml"/><Relationship Id="rId1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24.xml"/><Relationship Id="rId1" Type="http://schemas.openxmlformats.org/officeDocument/2006/relationships/slideLayout" Target="../slideLayouts/slideLayout7.xml"/><Relationship Id="rId5" Type="http://schemas.openxmlformats.org/officeDocument/2006/relationships/image" Target="../media/image31.jpe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24.xml"/><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slide" Target="slide36.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 Target="slide6.xml"/><Relationship Id="rId7" Type="http://schemas.openxmlformats.org/officeDocument/2006/relationships/slide" Target="slide3.xml"/><Relationship Id="rId2" Type="http://schemas.openxmlformats.org/officeDocument/2006/relationships/slide" Target="slide5.xml"/><Relationship Id="rId1" Type="http://schemas.openxmlformats.org/officeDocument/2006/relationships/slideLayout" Target="../slideLayouts/slideLayout7.xml"/><Relationship Id="rId6" Type="http://schemas.openxmlformats.org/officeDocument/2006/relationships/slide" Target="slide9.xml"/><Relationship Id="rId5" Type="http://schemas.openxmlformats.org/officeDocument/2006/relationships/slide" Target="slide8.xml"/><Relationship Id="rId10" Type="http://schemas.openxmlformats.org/officeDocument/2006/relationships/slide" Target="slide2.xml"/><Relationship Id="rId4" Type="http://schemas.openxmlformats.org/officeDocument/2006/relationships/slide" Target="slide7.xml"/><Relationship Id="rId9" Type="http://schemas.openxmlformats.org/officeDocument/2006/relationships/slide" Target="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 Id="rId5" Type="http://schemas.openxmlformats.org/officeDocument/2006/relationships/slide" Target="slide36.xml"/><Relationship Id="rId4" Type="http://schemas.openxmlformats.org/officeDocument/2006/relationships/slide" Target="slide24.xml"/></Relationships>
</file>

<file path=ppt/slides/_rels/slide41.xml.rels><?xml version="1.0" encoding="UTF-8" standalone="yes"?>
<Relationships xmlns="http://schemas.openxmlformats.org/package/2006/relationships"><Relationship Id="rId3" Type="http://schemas.openxmlformats.org/officeDocument/2006/relationships/slide" Target="slide24.xml"/><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slide" Target="slide36.xml"/></Relationships>
</file>

<file path=ppt/slides/_rels/slide42.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slide" Target="slide24.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 Id="rId5" Type="http://schemas.openxmlformats.org/officeDocument/2006/relationships/slide" Target="slide36.xml"/><Relationship Id="rId4" Type="http://schemas.openxmlformats.org/officeDocument/2006/relationships/slide" Target="slide24.xml"/></Relationships>
</file>

<file path=ppt/slides/_rels/slide5.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5.xml"/><Relationship Id="rId7" Type="http://schemas.openxmlformats.org/officeDocument/2006/relationships/slide" Target="slide9.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slide" Target="slide4.xml"/><Relationship Id="rId5" Type="http://schemas.openxmlformats.org/officeDocument/2006/relationships/slide" Target="slide7.xml"/><Relationship Id="rId10" Type="http://schemas.openxmlformats.org/officeDocument/2006/relationships/image" Target="../media/image4.png"/><Relationship Id="rId4" Type="http://schemas.openxmlformats.org/officeDocument/2006/relationships/slide" Target="slide6.xml"/><Relationship Id="rId9" Type="http://schemas.openxmlformats.org/officeDocument/2006/relationships/slide" Target="slide3.xml"/></Relationships>
</file>

<file path=ppt/slides/_rels/slide6.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5.xml"/><Relationship Id="rId7" Type="http://schemas.openxmlformats.org/officeDocument/2006/relationships/slide" Target="slide9.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slide" Target="slide4.xml"/><Relationship Id="rId5" Type="http://schemas.openxmlformats.org/officeDocument/2006/relationships/slide" Target="slide7.xml"/><Relationship Id="rId10" Type="http://schemas.openxmlformats.org/officeDocument/2006/relationships/image" Target="../media/image4.png"/><Relationship Id="rId4" Type="http://schemas.openxmlformats.org/officeDocument/2006/relationships/slide" Target="slide6.xml"/><Relationship Id="rId9" Type="http://schemas.openxmlformats.org/officeDocument/2006/relationships/slide" Target="slide3.xml"/></Relationships>
</file>

<file path=ppt/slides/_rels/slide7.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5.xml"/><Relationship Id="rId7" Type="http://schemas.openxmlformats.org/officeDocument/2006/relationships/slide" Target="slide9.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slide" Target="slide4.xml"/><Relationship Id="rId5" Type="http://schemas.openxmlformats.org/officeDocument/2006/relationships/slide" Target="slide7.xml"/><Relationship Id="rId10" Type="http://schemas.openxmlformats.org/officeDocument/2006/relationships/image" Target="../media/image4.png"/><Relationship Id="rId4" Type="http://schemas.openxmlformats.org/officeDocument/2006/relationships/slide" Target="slide6.xml"/><Relationship Id="rId9" Type="http://schemas.openxmlformats.org/officeDocument/2006/relationships/slide" Target="slide3.xml"/></Relationships>
</file>

<file path=ppt/slides/_rels/slide8.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5.xml"/><Relationship Id="rId7" Type="http://schemas.openxmlformats.org/officeDocument/2006/relationships/slide" Target="slide9.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slide" Target="slide4.xml"/><Relationship Id="rId5" Type="http://schemas.openxmlformats.org/officeDocument/2006/relationships/slide" Target="slide7.xml"/><Relationship Id="rId10" Type="http://schemas.openxmlformats.org/officeDocument/2006/relationships/image" Target="../media/image4.png"/><Relationship Id="rId4" Type="http://schemas.openxmlformats.org/officeDocument/2006/relationships/slide" Target="slide6.xml"/><Relationship Id="rId9" Type="http://schemas.openxmlformats.org/officeDocument/2006/relationships/slide" Target="slide3.xml"/></Relationships>
</file>

<file path=ppt/slides/_rels/slide9.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slide" Target="slide5.xml"/><Relationship Id="rId7" Type="http://schemas.openxmlformats.org/officeDocument/2006/relationships/slide" Target="slide9.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slide" Target="slide8.xml"/><Relationship Id="rId11" Type="http://schemas.openxmlformats.org/officeDocument/2006/relationships/slide" Target="slide4.xml"/><Relationship Id="rId5" Type="http://schemas.openxmlformats.org/officeDocument/2006/relationships/slide" Target="slide7.xml"/><Relationship Id="rId10" Type="http://schemas.openxmlformats.org/officeDocument/2006/relationships/image" Target="../media/image4.png"/><Relationship Id="rId4" Type="http://schemas.openxmlformats.org/officeDocument/2006/relationships/slide" Target="slide6.xml"/><Relationship Id="rId9" Type="http://schemas.openxmlformats.org/officeDocument/2006/relationships/slide" Target="slide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0482" name="组合 67">
            <a:extLst>
              <a:ext uri="{FF2B5EF4-FFF2-40B4-BE49-F238E27FC236}">
                <a16:creationId xmlns:a16="http://schemas.microsoft.com/office/drawing/2014/main" id="{91D45178-91DE-4B1B-847B-7A1D2B99C887}"/>
              </a:ext>
            </a:extLst>
          </p:cNvPr>
          <p:cNvGrpSpPr>
            <a:grpSpLocks/>
          </p:cNvGrpSpPr>
          <p:nvPr/>
        </p:nvGrpSpPr>
        <p:grpSpPr bwMode="auto">
          <a:xfrm rot="-5400000">
            <a:off x="3055938" y="2765425"/>
            <a:ext cx="496887" cy="3802063"/>
            <a:chOff x="6020656" y="3238117"/>
            <a:chExt cx="497200" cy="3150631"/>
          </a:xfrm>
        </p:grpSpPr>
        <p:sp>
          <p:nvSpPr>
            <p:cNvPr id="20506" name="文本框 68">
              <a:hlinkClick r:id="rId2" action="ppaction://hlinksldjump"/>
              <a:extLst>
                <a:ext uri="{FF2B5EF4-FFF2-40B4-BE49-F238E27FC236}">
                  <a16:creationId xmlns:a16="http://schemas.microsoft.com/office/drawing/2014/main" id="{79549DCC-BB3F-4715-9992-255AD9306C87}"/>
                </a:ext>
              </a:extLst>
            </p:cNvPr>
            <p:cNvSpPr txBox="1">
              <a:spLocks noChangeArrowheads="1"/>
            </p:cNvSpPr>
            <p:nvPr/>
          </p:nvSpPr>
          <p:spPr bwMode="auto">
            <a:xfrm>
              <a:off x="6020656" y="3731610"/>
              <a:ext cx="492443" cy="265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latin typeface="微软雅黑" panose="020B0503020204020204" pitchFamily="34" charset="-122"/>
                  <a:ea typeface="微软雅黑" panose="020B0503020204020204" pitchFamily="34" charset="-122"/>
                </a:rPr>
                <a:t>多媒体技术的研究内容</a:t>
              </a:r>
            </a:p>
          </p:txBody>
        </p:sp>
        <p:sp>
          <p:nvSpPr>
            <p:cNvPr id="20507" name="文本框 69">
              <a:extLst>
                <a:ext uri="{FF2B5EF4-FFF2-40B4-BE49-F238E27FC236}">
                  <a16:creationId xmlns:a16="http://schemas.microsoft.com/office/drawing/2014/main" id="{BFA871CA-4E7D-4052-8430-48796D8D7DA1}"/>
                </a:ext>
              </a:extLst>
            </p:cNvPr>
            <p:cNvSpPr txBox="1">
              <a:spLocks noChangeArrowheads="1"/>
            </p:cNvSpPr>
            <p:nvPr/>
          </p:nvSpPr>
          <p:spPr bwMode="auto">
            <a:xfrm rot="5400000">
              <a:off x="5980639" y="3313974"/>
              <a:ext cx="613073" cy="46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1.2</a:t>
              </a:r>
              <a:endParaRPr lang="zh-CN" altLang="en-US" sz="2400"/>
            </a:p>
          </p:txBody>
        </p:sp>
      </p:grpSp>
      <p:grpSp>
        <p:nvGrpSpPr>
          <p:cNvPr id="20483" name="组合 70">
            <a:extLst>
              <a:ext uri="{FF2B5EF4-FFF2-40B4-BE49-F238E27FC236}">
                <a16:creationId xmlns:a16="http://schemas.microsoft.com/office/drawing/2014/main" id="{A6D454B5-879A-4621-B302-6D4903A9625A}"/>
              </a:ext>
            </a:extLst>
          </p:cNvPr>
          <p:cNvGrpSpPr>
            <a:grpSpLocks/>
          </p:cNvGrpSpPr>
          <p:nvPr/>
        </p:nvGrpSpPr>
        <p:grpSpPr bwMode="auto">
          <a:xfrm rot="-5400000">
            <a:off x="3017044" y="3582194"/>
            <a:ext cx="492125" cy="3665537"/>
            <a:chOff x="6016570" y="3267421"/>
            <a:chExt cx="492443" cy="3148294"/>
          </a:xfrm>
        </p:grpSpPr>
        <p:sp>
          <p:nvSpPr>
            <p:cNvPr id="20504" name="文本框 71">
              <a:hlinkClick r:id="rId3" action="ppaction://hlinksldjump"/>
              <a:extLst>
                <a:ext uri="{FF2B5EF4-FFF2-40B4-BE49-F238E27FC236}">
                  <a16:creationId xmlns:a16="http://schemas.microsoft.com/office/drawing/2014/main" id="{2356262D-A79D-4AF6-BCF2-D2866347B7C9}"/>
                </a:ext>
              </a:extLst>
            </p:cNvPr>
            <p:cNvSpPr txBox="1">
              <a:spLocks noChangeArrowheads="1"/>
            </p:cNvSpPr>
            <p:nvPr/>
          </p:nvSpPr>
          <p:spPr bwMode="auto">
            <a:xfrm>
              <a:off x="6016570" y="3758577"/>
              <a:ext cx="492443" cy="265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latin typeface="微软雅黑" panose="020B0503020204020204" pitchFamily="34" charset="-122"/>
                  <a:ea typeface="微软雅黑" panose="020B0503020204020204" pitchFamily="34" charset="-122"/>
                </a:rPr>
                <a:t>多媒体技术的研究热点</a:t>
              </a:r>
            </a:p>
          </p:txBody>
        </p:sp>
        <p:sp>
          <p:nvSpPr>
            <p:cNvPr id="20505" name="文本框 72">
              <a:extLst>
                <a:ext uri="{FF2B5EF4-FFF2-40B4-BE49-F238E27FC236}">
                  <a16:creationId xmlns:a16="http://schemas.microsoft.com/office/drawing/2014/main" id="{774244A7-900E-4580-B915-204DDF47A9CF}"/>
                </a:ext>
              </a:extLst>
            </p:cNvPr>
            <p:cNvSpPr txBox="1">
              <a:spLocks noChangeArrowheads="1"/>
            </p:cNvSpPr>
            <p:nvPr/>
          </p:nvSpPr>
          <p:spPr bwMode="auto">
            <a:xfrm rot="5400000">
              <a:off x="5959722" y="3342696"/>
              <a:ext cx="612410" cy="46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1.3</a:t>
              </a:r>
              <a:endParaRPr lang="zh-CN" altLang="en-US" sz="2400"/>
            </a:p>
          </p:txBody>
        </p:sp>
      </p:grpSp>
      <p:grpSp>
        <p:nvGrpSpPr>
          <p:cNvPr id="20484" name="组合 4">
            <a:extLst>
              <a:ext uri="{FF2B5EF4-FFF2-40B4-BE49-F238E27FC236}">
                <a16:creationId xmlns:a16="http://schemas.microsoft.com/office/drawing/2014/main" id="{E1A560B2-AE51-4AC7-AE70-E70A232933F0}"/>
              </a:ext>
            </a:extLst>
          </p:cNvPr>
          <p:cNvGrpSpPr>
            <a:grpSpLocks/>
          </p:cNvGrpSpPr>
          <p:nvPr/>
        </p:nvGrpSpPr>
        <p:grpSpPr bwMode="auto">
          <a:xfrm rot="-5400000">
            <a:off x="2905125" y="2251075"/>
            <a:ext cx="492125" cy="3457575"/>
            <a:chOff x="5952835" y="3256780"/>
            <a:chExt cx="492357" cy="2898071"/>
          </a:xfrm>
        </p:grpSpPr>
        <p:sp>
          <p:nvSpPr>
            <p:cNvPr id="20502" name="文本框 2">
              <a:hlinkClick r:id="rId4" action="ppaction://hlinksldjump"/>
              <a:extLst>
                <a:ext uri="{FF2B5EF4-FFF2-40B4-BE49-F238E27FC236}">
                  <a16:creationId xmlns:a16="http://schemas.microsoft.com/office/drawing/2014/main" id="{F127A654-2D1B-418A-8840-68C4D6DC76E8}"/>
                </a:ext>
              </a:extLst>
            </p:cNvPr>
            <p:cNvSpPr txBox="1">
              <a:spLocks noChangeArrowheads="1"/>
            </p:cNvSpPr>
            <p:nvPr/>
          </p:nvSpPr>
          <p:spPr bwMode="auto">
            <a:xfrm>
              <a:off x="5952835" y="3754160"/>
              <a:ext cx="492357" cy="240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latin typeface="微软雅黑" panose="020B0503020204020204" pitchFamily="34" charset="-122"/>
                  <a:ea typeface="微软雅黑" panose="020B0503020204020204" pitchFamily="34" charset="-122"/>
                </a:rPr>
                <a:t>多媒体技术基本概念</a:t>
              </a:r>
            </a:p>
          </p:txBody>
        </p:sp>
        <p:sp>
          <p:nvSpPr>
            <p:cNvPr id="20503" name="文本框 3">
              <a:extLst>
                <a:ext uri="{FF2B5EF4-FFF2-40B4-BE49-F238E27FC236}">
                  <a16:creationId xmlns:a16="http://schemas.microsoft.com/office/drawing/2014/main" id="{5C0B96C1-9D81-44F8-92F7-AF9CC17C5658}"/>
                </a:ext>
              </a:extLst>
            </p:cNvPr>
            <p:cNvSpPr txBox="1">
              <a:spLocks noChangeArrowheads="1"/>
            </p:cNvSpPr>
            <p:nvPr/>
          </p:nvSpPr>
          <p:spPr bwMode="auto">
            <a:xfrm rot="5400000">
              <a:off x="5901155" y="3332390"/>
              <a:ext cx="612791" cy="46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1.1</a:t>
              </a:r>
              <a:endParaRPr lang="zh-CN" altLang="en-US" sz="2400"/>
            </a:p>
          </p:txBody>
        </p:sp>
      </p:grpSp>
      <p:sp>
        <p:nvSpPr>
          <p:cNvPr id="6" name="文本框 1">
            <a:extLst>
              <a:ext uri="{FF2B5EF4-FFF2-40B4-BE49-F238E27FC236}">
                <a16:creationId xmlns:a16="http://schemas.microsoft.com/office/drawing/2014/main" id="{4FB5B40B-C631-452F-AED6-D3C84D5891BD}"/>
              </a:ext>
            </a:extLst>
          </p:cNvPr>
          <p:cNvSpPr txBox="1"/>
          <p:nvPr/>
        </p:nvSpPr>
        <p:spPr>
          <a:xfrm>
            <a:off x="611725" y="692810"/>
            <a:ext cx="5570756" cy="707886"/>
          </a:xfrm>
          <a:prstGeom prst="rect">
            <a:avLst/>
          </a:prstGeom>
          <a:noFill/>
        </p:spPr>
        <p:txBody>
          <a:bodyPr wrap="none">
            <a:spAutoFit/>
          </a:bodyPr>
          <a:lstStyle>
            <a:lvl1pPr marL="0" lvl="0" indent="0" algn="l" defTabSz="914400" eaLnBrk="1" fontAlgn="base" latinLnBrk="0" hangingPunct="1">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2pPr>
            <a:lvl3pPr marL="914400" lvl="2"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3pPr>
            <a:lvl4pPr marL="1371600" lvl="3"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4pPr>
            <a:lvl5pPr marL="1828800" lvl="4"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5pPr>
            <a:lvl6pPr marL="2286000" lvl="5"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6pPr>
            <a:lvl7pPr marL="2743200" lvl="6"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7pPr>
            <a:lvl8pPr marL="3200400" lvl="7"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8pPr>
            <a:lvl9pPr marL="3657600" lvl="8" indent="0" algn="l" defTabSz="914400" eaLnBrk="1" fontAlgn="base" latinLnBrk="0" hangingPunct="1">
              <a:spcBef>
                <a:spcPct val="0"/>
              </a:spcBef>
              <a:spcAft>
                <a:spcPct val="0"/>
              </a:spcAft>
              <a:buNone/>
              <a:defRPr sz="1800" b="1" i="0" u="none" kern="1200" baseline="0">
                <a:solidFill>
                  <a:schemeClr val="tx1"/>
                </a:solidFill>
                <a:latin typeface="+mn-lt"/>
                <a:ea typeface="+mn-ea"/>
                <a:cs typeface="+mn-cs"/>
              </a:defRPr>
            </a:lvl9pPr>
          </a:lstStyle>
          <a:p>
            <a:pPr>
              <a:defRPr/>
            </a:pPr>
            <a:r>
              <a:rPr lang="zh-CN" altLang="en-US" sz="4000" b="1" dirty="0">
                <a:ln>
                  <a:solidFill>
                    <a:schemeClr val="accent3">
                      <a:lumMod val="50000"/>
                    </a:schemeClr>
                  </a:solidFill>
                </a:ln>
                <a:solidFill>
                  <a:srgbClr val="FFFFFF"/>
                </a:solidFill>
                <a:effectLst>
                  <a:outerShdw blurRad="50800" dist="38100" dir="8100000" algn="tr" rotWithShape="0">
                    <a:prstClr val="black">
                      <a:alpha val="40000"/>
                    </a:prstClr>
                  </a:outerShdw>
                </a:effectLst>
                <a:latin typeface="黑体" charset="0"/>
                <a:ea typeface="黑体" charset="0"/>
              </a:rPr>
              <a:t>第</a:t>
            </a:r>
            <a:r>
              <a:rPr lang="en-US" altLang="zh-CN" sz="4000" b="1" dirty="0">
                <a:ln>
                  <a:solidFill>
                    <a:schemeClr val="accent3">
                      <a:lumMod val="50000"/>
                    </a:schemeClr>
                  </a:solidFill>
                </a:ln>
                <a:solidFill>
                  <a:srgbClr val="FFFFFF"/>
                </a:solidFill>
                <a:effectLst>
                  <a:outerShdw blurRad="50800" dist="38100" dir="8100000" algn="tr" rotWithShape="0">
                    <a:prstClr val="black">
                      <a:alpha val="40000"/>
                    </a:prstClr>
                  </a:outerShdw>
                </a:effectLst>
                <a:latin typeface="黑体" charset="0"/>
                <a:ea typeface="黑体" charset="0"/>
              </a:rPr>
              <a:t>1</a:t>
            </a:r>
            <a:r>
              <a:rPr lang="zh-CN" altLang="en-US" sz="4000" b="1" dirty="0">
                <a:ln>
                  <a:solidFill>
                    <a:schemeClr val="accent3">
                      <a:lumMod val="50000"/>
                    </a:schemeClr>
                  </a:solidFill>
                </a:ln>
                <a:solidFill>
                  <a:srgbClr val="FFFFFF"/>
                </a:solidFill>
                <a:effectLst>
                  <a:outerShdw blurRad="50800" dist="38100" dir="8100000" algn="tr" rotWithShape="0">
                    <a:prstClr val="black">
                      <a:alpha val="40000"/>
                    </a:prstClr>
                  </a:outerShdw>
                </a:effectLst>
                <a:latin typeface="黑体" charset="0"/>
                <a:ea typeface="黑体" charset="0"/>
              </a:rPr>
              <a:t>章  多媒体技术概论</a:t>
            </a:r>
          </a:p>
        </p:txBody>
      </p:sp>
      <p:grpSp>
        <p:nvGrpSpPr>
          <p:cNvPr id="20486" name="组合 73">
            <a:extLst>
              <a:ext uri="{FF2B5EF4-FFF2-40B4-BE49-F238E27FC236}">
                <a16:creationId xmlns:a16="http://schemas.microsoft.com/office/drawing/2014/main" id="{6A4C7B2F-6F1F-4570-B606-B63BB98FE65F}"/>
              </a:ext>
            </a:extLst>
          </p:cNvPr>
          <p:cNvGrpSpPr>
            <a:grpSpLocks/>
          </p:cNvGrpSpPr>
          <p:nvPr/>
        </p:nvGrpSpPr>
        <p:grpSpPr bwMode="auto">
          <a:xfrm rot="-5400000">
            <a:off x="5972176" y="2730500"/>
            <a:ext cx="493712" cy="2719387"/>
            <a:chOff x="6012481" y="3073486"/>
            <a:chExt cx="492443" cy="2720518"/>
          </a:xfrm>
        </p:grpSpPr>
        <p:sp>
          <p:nvSpPr>
            <p:cNvPr id="20500" name="文本框 74">
              <a:hlinkClick r:id="rId5" action="ppaction://hlinksldjump"/>
              <a:extLst>
                <a:ext uri="{FF2B5EF4-FFF2-40B4-BE49-F238E27FC236}">
                  <a16:creationId xmlns:a16="http://schemas.microsoft.com/office/drawing/2014/main" id="{C40E4949-E435-483E-AF97-F9E30E147D8D}"/>
                </a:ext>
              </a:extLst>
            </p:cNvPr>
            <p:cNvSpPr txBox="1">
              <a:spLocks noChangeArrowheads="1"/>
            </p:cNvSpPr>
            <p:nvPr/>
          </p:nvSpPr>
          <p:spPr bwMode="auto">
            <a:xfrm>
              <a:off x="6012481" y="3649827"/>
              <a:ext cx="492443" cy="2144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latin typeface="微软雅黑" panose="020B0503020204020204" pitchFamily="34" charset="-122"/>
                  <a:ea typeface="微软雅黑" panose="020B0503020204020204" pitchFamily="34" charset="-122"/>
                </a:rPr>
                <a:t>多媒体系统的发展</a:t>
              </a:r>
            </a:p>
          </p:txBody>
        </p:sp>
        <p:sp>
          <p:nvSpPr>
            <p:cNvPr id="20501" name="文本框 75">
              <a:extLst>
                <a:ext uri="{FF2B5EF4-FFF2-40B4-BE49-F238E27FC236}">
                  <a16:creationId xmlns:a16="http://schemas.microsoft.com/office/drawing/2014/main" id="{4EE61EC9-3D55-41DB-ABE9-34417D24C1AA}"/>
                </a:ext>
              </a:extLst>
            </p:cNvPr>
            <p:cNvSpPr txBox="1">
              <a:spLocks noChangeArrowheads="1"/>
            </p:cNvSpPr>
            <p:nvPr/>
          </p:nvSpPr>
          <p:spPr bwMode="auto">
            <a:xfrm rot="5400000">
              <a:off x="5960759" y="3149822"/>
              <a:ext cx="613621" cy="460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1.4</a:t>
              </a:r>
              <a:endParaRPr lang="zh-CN" altLang="en-US" sz="2400"/>
            </a:p>
          </p:txBody>
        </p:sp>
      </p:grpSp>
      <p:grpSp>
        <p:nvGrpSpPr>
          <p:cNvPr id="20487" name="组合 76">
            <a:extLst>
              <a:ext uri="{FF2B5EF4-FFF2-40B4-BE49-F238E27FC236}">
                <a16:creationId xmlns:a16="http://schemas.microsoft.com/office/drawing/2014/main" id="{D2D9E6CB-71A6-4667-9157-073C5F8B0814}"/>
              </a:ext>
            </a:extLst>
          </p:cNvPr>
          <p:cNvGrpSpPr>
            <a:grpSpLocks/>
          </p:cNvGrpSpPr>
          <p:nvPr/>
        </p:nvGrpSpPr>
        <p:grpSpPr bwMode="auto">
          <a:xfrm rot="-5400000">
            <a:off x="6020594" y="3429794"/>
            <a:ext cx="493713" cy="2816225"/>
            <a:chOff x="6008438" y="3073821"/>
            <a:chExt cx="492357" cy="2522203"/>
          </a:xfrm>
        </p:grpSpPr>
        <p:sp>
          <p:nvSpPr>
            <p:cNvPr id="20498" name="文本框 77">
              <a:hlinkClick r:id="rId6" action="ppaction://hlinksldjump"/>
              <a:extLst>
                <a:ext uri="{FF2B5EF4-FFF2-40B4-BE49-F238E27FC236}">
                  <a16:creationId xmlns:a16="http://schemas.microsoft.com/office/drawing/2014/main" id="{6BFDA159-F57B-4C04-AA17-C0EB652C58AC}"/>
                </a:ext>
              </a:extLst>
            </p:cNvPr>
            <p:cNvSpPr txBox="1">
              <a:spLocks noChangeArrowheads="1"/>
            </p:cNvSpPr>
            <p:nvPr/>
          </p:nvSpPr>
          <p:spPr bwMode="auto">
            <a:xfrm>
              <a:off x="6008438" y="3565609"/>
              <a:ext cx="492357" cy="2030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a:latin typeface="微软雅黑" panose="020B0503020204020204" pitchFamily="34" charset="-122"/>
                  <a:ea typeface="微软雅黑" panose="020B0503020204020204" pitchFamily="34" charset="-122"/>
                </a:rPr>
                <a:t>多媒体技术的应用</a:t>
              </a:r>
            </a:p>
          </p:txBody>
        </p:sp>
        <p:sp>
          <p:nvSpPr>
            <p:cNvPr id="20499" name="文本框 78">
              <a:extLst>
                <a:ext uri="{FF2B5EF4-FFF2-40B4-BE49-F238E27FC236}">
                  <a16:creationId xmlns:a16="http://schemas.microsoft.com/office/drawing/2014/main" id="{35F77559-2AA2-4AFF-81E3-B2214C620546}"/>
                </a:ext>
              </a:extLst>
            </p:cNvPr>
            <p:cNvSpPr txBox="1">
              <a:spLocks noChangeArrowheads="1"/>
            </p:cNvSpPr>
            <p:nvPr/>
          </p:nvSpPr>
          <p:spPr bwMode="auto">
            <a:xfrm rot="5400000">
              <a:off x="5941784" y="3149571"/>
              <a:ext cx="612951" cy="461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1.5</a:t>
              </a:r>
              <a:endParaRPr lang="zh-CN" altLang="en-US" sz="2400"/>
            </a:p>
          </p:txBody>
        </p:sp>
      </p:grpSp>
      <p:sp>
        <p:nvSpPr>
          <p:cNvPr id="19" name="KSO_Shape">
            <a:extLst>
              <a:ext uri="{FF2B5EF4-FFF2-40B4-BE49-F238E27FC236}">
                <a16:creationId xmlns:a16="http://schemas.microsoft.com/office/drawing/2014/main" id="{E4909142-773B-4F7D-8F51-220517C5243D}"/>
              </a:ext>
            </a:extLst>
          </p:cNvPr>
          <p:cNvSpPr>
            <a:spLocks/>
          </p:cNvSpPr>
          <p:nvPr/>
        </p:nvSpPr>
        <p:spPr bwMode="auto">
          <a:xfrm>
            <a:off x="6642100" y="5037138"/>
            <a:ext cx="1404938" cy="1008062"/>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rgbClr val="3E81DA"/>
          </a:solidFill>
          <a:ln>
            <a:solidFill>
              <a:schemeClr val="bg1">
                <a:lumMod val="75000"/>
              </a:schemeClr>
            </a:solidFill>
          </a:ln>
          <a:extLst/>
        </p:spPr>
        <p:txBody>
          <a:bodyPr anchor="ctr">
            <a:scene3d>
              <a:camera prst="orthographicFront"/>
              <a:lightRig rig="threePt" dir="t"/>
            </a:scene3d>
            <a:sp3d>
              <a:contourClr>
                <a:srgbClr val="FFFFFF"/>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a:solidFill>
                <a:srgbClr val="FFFFFF"/>
              </a:solidFill>
            </a:endParaRPr>
          </a:p>
        </p:txBody>
      </p:sp>
      <p:sp>
        <p:nvSpPr>
          <p:cNvPr id="21" name="AutoShape 64">
            <a:extLst>
              <a:ext uri="{FF2B5EF4-FFF2-40B4-BE49-F238E27FC236}">
                <a16:creationId xmlns:a16="http://schemas.microsoft.com/office/drawing/2014/main" id="{EBD45BB2-A00D-4185-8EF8-75AAF7B0793B}"/>
              </a:ext>
            </a:extLst>
          </p:cNvPr>
          <p:cNvSpPr>
            <a:spLocks noChangeArrowheads="1"/>
          </p:cNvSpPr>
          <p:nvPr/>
        </p:nvSpPr>
        <p:spPr bwMode="auto">
          <a:xfrm>
            <a:off x="1187450" y="3325813"/>
            <a:ext cx="6911975" cy="2695575"/>
          </a:xfrm>
          <a:prstGeom prst="roundRect">
            <a:avLst>
              <a:gd name="adj" fmla="val 6833"/>
            </a:avLst>
          </a:prstGeom>
          <a:noFill/>
          <a:ln w="28575">
            <a:solidFill>
              <a:srgbClr val="CCCCFF"/>
            </a:solidFill>
            <a:round/>
            <a:headEnd/>
            <a:tailEnd/>
          </a:ln>
          <a:effectLst>
            <a:outerShdw dist="35921" dir="2700000" algn="ctr" rotWithShape="0">
              <a:srgbClr val="000000"/>
            </a:outerShdw>
          </a:effectLst>
          <a:extLst>
            <a:ext uri="{909E8E84-426E-40DD-AFC4-6F175D3DCCD1}">
              <a14:hiddenFill xmlns:a14="http://schemas.microsoft.com/office/drawing/2010/main">
                <a:solidFill>
                  <a:schemeClr val="accent1"/>
                </a:solidFill>
              </a14:hiddenFill>
            </a:ext>
          </a:extLst>
        </p:spPr>
        <p:txBody>
          <a:bodyPr wrap="none" anchor="ctr"/>
          <a:lstStyle/>
          <a:p>
            <a:pPr eaLnBrk="1" fontAlgn="auto" hangingPunct="1">
              <a:spcBef>
                <a:spcPct val="30000"/>
              </a:spcBef>
              <a:spcAft>
                <a:spcPts val="0"/>
              </a:spcAft>
              <a:defRPr/>
            </a:pPr>
            <a:endParaRPr kumimoji="1" lang="zh-CN" altLang="en-US" sz="2000" b="1" kern="0">
              <a:solidFill>
                <a:srgbClr val="FFFFFF"/>
              </a:solidFill>
              <a:ea typeface="黑体" pitchFamily="49" charset="-122"/>
            </a:endParaRPr>
          </a:p>
        </p:txBody>
      </p:sp>
      <p:cxnSp>
        <p:nvCxnSpPr>
          <p:cNvPr id="22" name="直接连接符 21">
            <a:extLst>
              <a:ext uri="{FF2B5EF4-FFF2-40B4-BE49-F238E27FC236}">
                <a16:creationId xmlns:a16="http://schemas.microsoft.com/office/drawing/2014/main" id="{B2A93A84-83B0-49FB-95F2-6074C011A90A}"/>
              </a:ext>
            </a:extLst>
          </p:cNvPr>
          <p:cNvCxnSpPr/>
          <p:nvPr/>
        </p:nvCxnSpPr>
        <p:spPr>
          <a:xfrm>
            <a:off x="4859338" y="3500438"/>
            <a:ext cx="0" cy="230505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0491" name="Oval 28">
            <a:extLst>
              <a:ext uri="{FF2B5EF4-FFF2-40B4-BE49-F238E27FC236}">
                <a16:creationId xmlns:a16="http://schemas.microsoft.com/office/drawing/2014/main" id="{34AA033A-F53A-4BFA-A906-DD7A22EAD7E7}"/>
              </a:ext>
            </a:extLst>
          </p:cNvPr>
          <p:cNvSpPr>
            <a:spLocks noChangeArrowheads="1"/>
          </p:cNvSpPr>
          <p:nvPr/>
        </p:nvSpPr>
        <p:spPr bwMode="auto">
          <a:xfrm>
            <a:off x="6099175" y="5946775"/>
            <a:ext cx="2538413" cy="381000"/>
          </a:xfrm>
          <a:prstGeom prst="ellipse">
            <a:avLst/>
          </a:prstGeom>
          <a:gradFill rotWithShape="0">
            <a:gsLst>
              <a:gs pos="0">
                <a:srgbClr val="0066FF"/>
              </a:gs>
              <a:gs pos="100000">
                <a:srgbClr val="000066">
                  <a:alpha val="0"/>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endParaRPr lang="zh-CN" altLang="en-US" sz="2300"/>
          </a:p>
        </p:txBody>
      </p:sp>
      <p:grpSp>
        <p:nvGrpSpPr>
          <p:cNvPr id="20492" name="组合 8">
            <a:extLst>
              <a:ext uri="{FF2B5EF4-FFF2-40B4-BE49-F238E27FC236}">
                <a16:creationId xmlns:a16="http://schemas.microsoft.com/office/drawing/2014/main" id="{0C36C83E-0456-4F5C-99FD-610D13DE7434}"/>
              </a:ext>
            </a:extLst>
          </p:cNvPr>
          <p:cNvGrpSpPr>
            <a:grpSpLocks/>
          </p:cNvGrpSpPr>
          <p:nvPr/>
        </p:nvGrpSpPr>
        <p:grpSpPr bwMode="auto">
          <a:xfrm>
            <a:off x="252413" y="6189663"/>
            <a:ext cx="504825" cy="504825"/>
            <a:chOff x="8521417" y="2709863"/>
            <a:chExt cx="504056" cy="504056"/>
          </a:xfrm>
        </p:grpSpPr>
        <p:sp>
          <p:nvSpPr>
            <p:cNvPr id="24" name="椭圆 23">
              <a:extLst>
                <a:ext uri="{FF2B5EF4-FFF2-40B4-BE49-F238E27FC236}">
                  <a16:creationId xmlns:a16="http://schemas.microsoft.com/office/drawing/2014/main" id="{8957B33C-C9B1-49A3-81F2-73687A2E906B}"/>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椭圆 24">
              <a:extLst>
                <a:ext uri="{FF2B5EF4-FFF2-40B4-BE49-F238E27FC236}">
                  <a16:creationId xmlns:a16="http://schemas.microsoft.com/office/drawing/2014/main" id="{1AE34DC1-B87B-4DEF-96F6-C020AE4B2144}"/>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上箭头 5155">
              <a:hlinkClick r:id="rId7" action="ppaction://hlinkpres?slideindex=1&amp;slidetitle=" tooltip="返回总目录"/>
              <a:extLst>
                <a:ext uri="{FF2B5EF4-FFF2-40B4-BE49-F238E27FC236}">
                  <a16:creationId xmlns:a16="http://schemas.microsoft.com/office/drawing/2014/main" id="{F76AEEE9-898B-44E0-9853-4B9A49D5CE18}"/>
                </a:ext>
              </a:extLst>
            </p:cNvPr>
            <p:cNvSpPr>
              <a:spLocks noChangeArrowheads="1"/>
            </p:cNvSpPr>
            <p:nvPr/>
          </p:nvSpPr>
          <p:spPr bwMode="auto">
            <a:xfrm rot="16200000">
              <a:off x="8637128" y="2817648"/>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spTree>
  </p:cSld>
  <p:clrMapOvr>
    <a:masterClrMapping/>
  </p:clrMapOvr>
  <p:transition advTm="4000"/>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文本框 19461">
            <a:extLst>
              <a:ext uri="{FF2B5EF4-FFF2-40B4-BE49-F238E27FC236}">
                <a16:creationId xmlns:a16="http://schemas.microsoft.com/office/drawing/2014/main" id="{CFF89B58-7EF3-4D01-A9D6-F05BAC556A05}"/>
              </a:ext>
            </a:extLst>
          </p:cNvPr>
          <p:cNvSpPr txBox="1">
            <a:spLocks noChangeArrowheads="1"/>
          </p:cNvSpPr>
          <p:nvPr/>
        </p:nvSpPr>
        <p:spPr bwMode="auto">
          <a:xfrm>
            <a:off x="323850" y="1012825"/>
            <a:ext cx="3168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1.1.2 多媒体与多媒体技术</a:t>
            </a:r>
          </a:p>
        </p:txBody>
      </p:sp>
      <p:pic>
        <p:nvPicPr>
          <p:cNvPr id="29699" name="组合 24">
            <a:extLst>
              <a:ext uri="{FF2B5EF4-FFF2-40B4-BE49-F238E27FC236}">
                <a16:creationId xmlns:a16="http://schemas.microsoft.com/office/drawing/2014/main" id="{C61D8B71-9EA8-4FB5-87B4-2E13BB5E64A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75" y="1846263"/>
            <a:ext cx="2730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文本框 99373">
            <a:extLst>
              <a:ext uri="{FF2B5EF4-FFF2-40B4-BE49-F238E27FC236}">
                <a16:creationId xmlns:a16="http://schemas.microsoft.com/office/drawing/2014/main" id="{6F7027A8-D0BF-41EF-BD43-03B6510779B5}"/>
              </a:ext>
            </a:extLst>
          </p:cNvPr>
          <p:cNvSpPr txBox="1">
            <a:spLocks noChangeArrowheads="1"/>
          </p:cNvSpPr>
          <p:nvPr/>
        </p:nvSpPr>
        <p:spPr bwMode="auto">
          <a:xfrm>
            <a:off x="2481263" y="115888"/>
            <a:ext cx="453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1</a:t>
            </a:r>
            <a:r>
              <a:rPr lang="zh-CN" altLang="en-US" sz="2600" b="1">
                <a:solidFill>
                  <a:schemeClr val="bg1"/>
                </a:solidFill>
                <a:latin typeface="黑体" panose="02010609060101010101" pitchFamily="49" charset="-122"/>
                <a:ea typeface="黑体" panose="02010609060101010101" pitchFamily="49" charset="-122"/>
              </a:rPr>
              <a:t> 多媒体技术基本概念</a:t>
            </a:r>
          </a:p>
        </p:txBody>
      </p:sp>
      <p:sp>
        <p:nvSpPr>
          <p:cNvPr id="29701" name="文本框 18482">
            <a:hlinkClick r:id="rId4" action="ppaction://hlinksldjump"/>
            <a:hlinkHover r:id="rId4" action="ppaction://hlinksldjump"/>
            <a:extLst>
              <a:ext uri="{FF2B5EF4-FFF2-40B4-BE49-F238E27FC236}">
                <a16:creationId xmlns:a16="http://schemas.microsoft.com/office/drawing/2014/main" id="{39BE3926-8572-4FA1-A3CE-6D629A7D4096}"/>
              </a:ext>
            </a:extLst>
          </p:cNvPr>
          <p:cNvSpPr txBox="1">
            <a:spLocks noChangeArrowheads="1"/>
          </p:cNvSpPr>
          <p:nvPr/>
        </p:nvSpPr>
        <p:spPr bwMode="auto">
          <a:xfrm>
            <a:off x="923925" y="1776413"/>
            <a:ext cx="1887538" cy="428625"/>
          </a:xfrm>
          <a:prstGeom prst="rect">
            <a:avLst/>
          </a:prstGeom>
          <a:gradFill rotWithShape="0">
            <a:gsLst>
              <a:gs pos="0">
                <a:srgbClr val="3366FF">
                  <a:alpha val="32999"/>
                </a:srgbClr>
              </a:gs>
              <a:gs pos="100000">
                <a:srgbClr val="FFFFFF"/>
              </a:gs>
            </a:gsLst>
            <a:path path="shape">
              <a:fillToRect l="50000" t="50000" r="50000" b="50000"/>
            </a:path>
          </a:gradFill>
          <a:ln w="9525">
            <a:miter lim="800000"/>
            <a:headEnd/>
            <a:tailEnd/>
          </a:ln>
          <a:scene3d>
            <a:camera prst="legacyPerspectiveTop">
              <a:rot lat="20999970" lon="300000" rev="0"/>
            </a:camera>
            <a:lightRig rig="legacyFlat3" dir="b"/>
          </a:scene3d>
          <a:sp3d extrusionH="121893000" prstMaterial="legacyMatte">
            <a:bevelT w="13500" h="13500" prst="angle"/>
            <a:bevelB w="13500" h="13500" prst="angle"/>
            <a:extrusionClr>
              <a:srgbClr val="3366FF"/>
            </a:extrusionClr>
            <a:contourClr>
              <a:srgbClr val="3366FF"/>
            </a:contourClr>
          </a:sp3d>
        </p:spPr>
        <p:txBody>
          <a:bodyPr>
            <a:spAutoFit/>
            <a:flatTx/>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00">
                <a:latin typeface="黑体" panose="02010609060101010101" pitchFamily="49" charset="-122"/>
                <a:ea typeface="黑体" panose="02010609060101010101" pitchFamily="49" charset="-122"/>
              </a:rPr>
              <a:t> 多媒体定义</a:t>
            </a:r>
          </a:p>
        </p:txBody>
      </p:sp>
      <p:grpSp>
        <p:nvGrpSpPr>
          <p:cNvPr id="29702" name="组合 8">
            <a:extLst>
              <a:ext uri="{FF2B5EF4-FFF2-40B4-BE49-F238E27FC236}">
                <a16:creationId xmlns:a16="http://schemas.microsoft.com/office/drawing/2014/main" id="{D550673B-ED45-4339-AB7A-A656F334264B}"/>
              </a:ext>
            </a:extLst>
          </p:cNvPr>
          <p:cNvGrpSpPr>
            <a:grpSpLocks/>
          </p:cNvGrpSpPr>
          <p:nvPr/>
        </p:nvGrpSpPr>
        <p:grpSpPr bwMode="auto">
          <a:xfrm>
            <a:off x="8501063" y="2973388"/>
            <a:ext cx="504825" cy="504825"/>
            <a:chOff x="8521417" y="2709863"/>
            <a:chExt cx="504056" cy="504056"/>
          </a:xfrm>
        </p:grpSpPr>
        <p:sp>
          <p:nvSpPr>
            <p:cNvPr id="38" name="椭圆 37">
              <a:extLst>
                <a:ext uri="{FF2B5EF4-FFF2-40B4-BE49-F238E27FC236}">
                  <a16:creationId xmlns:a16="http://schemas.microsoft.com/office/drawing/2014/main" id="{5929746B-5431-4126-90D2-CA73EEFF6243}"/>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椭圆 38">
              <a:extLst>
                <a:ext uri="{FF2B5EF4-FFF2-40B4-BE49-F238E27FC236}">
                  <a16:creationId xmlns:a16="http://schemas.microsoft.com/office/drawing/2014/main" id="{7C6D4877-2181-4EBF-956C-57C908E8372B}"/>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上箭头 5155">
              <a:hlinkClick r:id="rId5" action="ppaction://hlinksldjump" tooltip="下一个知识点"/>
              <a:extLst>
                <a:ext uri="{FF2B5EF4-FFF2-40B4-BE49-F238E27FC236}">
                  <a16:creationId xmlns:a16="http://schemas.microsoft.com/office/drawing/2014/main" id="{42B3B3F8-10C2-4BCC-899A-F0A26FB0FA0B}"/>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29703" name="组合 8">
            <a:extLst>
              <a:ext uri="{FF2B5EF4-FFF2-40B4-BE49-F238E27FC236}">
                <a16:creationId xmlns:a16="http://schemas.microsoft.com/office/drawing/2014/main" id="{7B2697B6-F663-4602-881A-84F8E5FA4440}"/>
              </a:ext>
            </a:extLst>
          </p:cNvPr>
          <p:cNvGrpSpPr>
            <a:grpSpLocks/>
          </p:cNvGrpSpPr>
          <p:nvPr/>
        </p:nvGrpSpPr>
        <p:grpSpPr bwMode="auto">
          <a:xfrm>
            <a:off x="8501063" y="2227263"/>
            <a:ext cx="504825" cy="504825"/>
            <a:chOff x="8521417" y="2709863"/>
            <a:chExt cx="504056" cy="504056"/>
          </a:xfrm>
        </p:grpSpPr>
        <p:sp>
          <p:nvSpPr>
            <p:cNvPr id="42" name="椭圆 41">
              <a:extLst>
                <a:ext uri="{FF2B5EF4-FFF2-40B4-BE49-F238E27FC236}">
                  <a16:creationId xmlns:a16="http://schemas.microsoft.com/office/drawing/2014/main" id="{865220DE-2493-4913-B093-B8C591CCFA30}"/>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椭圆 42">
              <a:extLst>
                <a:ext uri="{FF2B5EF4-FFF2-40B4-BE49-F238E27FC236}">
                  <a16:creationId xmlns:a16="http://schemas.microsoft.com/office/drawing/2014/main" id="{B9858C43-0248-4847-929E-0598FB1F7675}"/>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上箭头 5155">
              <a:hlinkClick r:id="rId6" action="ppaction://hlinksldjump" tooltip="下一个知识点"/>
              <a:extLst>
                <a:ext uri="{FF2B5EF4-FFF2-40B4-BE49-F238E27FC236}">
                  <a16:creationId xmlns:a16="http://schemas.microsoft.com/office/drawing/2014/main" id="{54567E58-E7E3-4CD1-8C3C-10A5F449FC4F}"/>
                </a:ext>
              </a:extLst>
            </p:cNvPr>
            <p:cNvSpPr>
              <a:spLocks noChangeArrowheads="1"/>
            </p:cNvSpPr>
            <p:nvPr/>
          </p:nvSpPr>
          <p:spPr bwMode="auto">
            <a:xfrm rot="10800000" flipV="1">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29704" name="组合 23">
            <a:extLst>
              <a:ext uri="{FF2B5EF4-FFF2-40B4-BE49-F238E27FC236}">
                <a16:creationId xmlns:a16="http://schemas.microsoft.com/office/drawing/2014/main" id="{2ADEE266-C206-458B-952D-FC8DF1FA00B6}"/>
              </a:ext>
            </a:extLst>
          </p:cNvPr>
          <p:cNvGrpSpPr>
            <a:grpSpLocks/>
          </p:cNvGrpSpPr>
          <p:nvPr/>
        </p:nvGrpSpPr>
        <p:grpSpPr bwMode="auto">
          <a:xfrm>
            <a:off x="8501063" y="3717925"/>
            <a:ext cx="504825" cy="504825"/>
            <a:chOff x="8432678" y="1661126"/>
            <a:chExt cx="504056" cy="504056"/>
          </a:xfrm>
        </p:grpSpPr>
        <p:sp>
          <p:nvSpPr>
            <p:cNvPr id="30" name="椭圆 29">
              <a:extLst>
                <a:ext uri="{FF2B5EF4-FFF2-40B4-BE49-F238E27FC236}">
                  <a16:creationId xmlns:a16="http://schemas.microsoft.com/office/drawing/2014/main" id="{9BCE0131-9F91-4209-8873-7F1BFB1B443C}"/>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上箭头 5155">
              <a:hlinkClick r:id="rId7" action="ppaction://hlinksldjump" tooltip="返回知识点目录"/>
              <a:extLst>
                <a:ext uri="{FF2B5EF4-FFF2-40B4-BE49-F238E27FC236}">
                  <a16:creationId xmlns:a16="http://schemas.microsoft.com/office/drawing/2014/main" id="{39952ADA-3DFB-443B-AD31-258C62C55A79}"/>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32" name="椭圆 31">
              <a:extLst>
                <a:ext uri="{FF2B5EF4-FFF2-40B4-BE49-F238E27FC236}">
                  <a16:creationId xmlns:a16="http://schemas.microsoft.com/office/drawing/2014/main" id="{70FE4536-B36B-40B1-9390-A1E4E3FE8E16}"/>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7" name="矩形 19476">
            <a:extLst>
              <a:ext uri="{FF2B5EF4-FFF2-40B4-BE49-F238E27FC236}">
                <a16:creationId xmlns:a16="http://schemas.microsoft.com/office/drawing/2014/main" id="{023B63BF-466A-4E80-BCD4-F1A8CE653FC7}"/>
              </a:ext>
            </a:extLst>
          </p:cNvPr>
          <p:cNvSpPr>
            <a:spLocks noChangeArrowheads="1"/>
          </p:cNvSpPr>
          <p:nvPr/>
        </p:nvSpPr>
        <p:spPr bwMode="auto">
          <a:xfrm>
            <a:off x="1179513" y="5559425"/>
            <a:ext cx="7140575" cy="80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5000"/>
              </a:lnSpc>
              <a:spcBef>
                <a:spcPct val="0"/>
              </a:spcBef>
              <a:buFontTx/>
              <a:buNone/>
            </a:pPr>
            <a:r>
              <a:rPr lang="zh-CN" altLang="en-US" sz="1800">
                <a:latin typeface="微软雅黑" panose="020B0503020204020204" pitchFamily="34" charset="-122"/>
                <a:ea typeface="微软雅黑" panose="020B0503020204020204" pitchFamily="34" charset="-122"/>
              </a:rPr>
              <a:t>多媒体：融合两种或两种以上媒体的一种人机交互式信息交流和传播的媒体。</a:t>
            </a:r>
          </a:p>
        </p:txBody>
      </p:sp>
      <p:grpSp>
        <p:nvGrpSpPr>
          <p:cNvPr id="29706" name="组合 2">
            <a:extLst>
              <a:ext uri="{FF2B5EF4-FFF2-40B4-BE49-F238E27FC236}">
                <a16:creationId xmlns:a16="http://schemas.microsoft.com/office/drawing/2014/main" id="{0909E663-E17B-45AE-AB31-7B716AB235C9}"/>
              </a:ext>
            </a:extLst>
          </p:cNvPr>
          <p:cNvGrpSpPr>
            <a:grpSpLocks/>
          </p:cNvGrpSpPr>
          <p:nvPr/>
        </p:nvGrpSpPr>
        <p:grpSpPr bwMode="auto">
          <a:xfrm>
            <a:off x="2708275" y="1422400"/>
            <a:ext cx="4211638" cy="4284663"/>
            <a:chOff x="2483080" y="1355725"/>
            <a:chExt cx="4392383" cy="4441825"/>
          </a:xfrm>
        </p:grpSpPr>
        <p:sp>
          <p:nvSpPr>
            <p:cNvPr id="29708" name="Oval 10">
              <a:extLst>
                <a:ext uri="{FF2B5EF4-FFF2-40B4-BE49-F238E27FC236}">
                  <a16:creationId xmlns:a16="http://schemas.microsoft.com/office/drawing/2014/main" id="{D5A355D4-CF72-41CC-8918-E91AF3B04E12}"/>
                </a:ext>
              </a:extLst>
            </p:cNvPr>
            <p:cNvSpPr>
              <a:spLocks noChangeArrowheads="1"/>
            </p:cNvSpPr>
            <p:nvPr/>
          </p:nvSpPr>
          <p:spPr bwMode="auto">
            <a:xfrm>
              <a:off x="2986088" y="5426075"/>
              <a:ext cx="3594100" cy="371475"/>
            </a:xfrm>
            <a:prstGeom prst="ellipse">
              <a:avLst/>
            </a:prstGeom>
            <a:gradFill rotWithShape="1">
              <a:gsLst>
                <a:gs pos="0">
                  <a:schemeClr val="tx1">
                    <a:alpha val="20000"/>
                  </a:schemeClr>
                </a:gs>
                <a:gs pos="100000">
                  <a:schemeClr val="tx1">
                    <a:alpha val="0"/>
                  </a:schemeClr>
                </a:gs>
              </a:gsLst>
              <a:path path="shape">
                <a:fillToRect l="50000" t="50000" r="50000" b="5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300" i="1">
                <a:latin typeface="微软雅黑" panose="020B0503020204020204" pitchFamily="34" charset="-122"/>
                <a:ea typeface="微软雅黑" panose="020B0503020204020204" pitchFamily="34" charset="-122"/>
              </a:endParaRPr>
            </a:p>
          </p:txBody>
        </p:sp>
        <p:sp>
          <p:nvSpPr>
            <p:cNvPr id="29709" name="Oval 2">
              <a:extLst>
                <a:ext uri="{FF2B5EF4-FFF2-40B4-BE49-F238E27FC236}">
                  <a16:creationId xmlns:a16="http://schemas.microsoft.com/office/drawing/2014/main" id="{A03F8CE9-5E61-4B43-BB27-B1B95F1E3222}"/>
                </a:ext>
              </a:extLst>
            </p:cNvPr>
            <p:cNvSpPr>
              <a:spLocks noChangeArrowheads="1"/>
            </p:cNvSpPr>
            <p:nvPr/>
          </p:nvSpPr>
          <p:spPr bwMode="auto">
            <a:xfrm>
              <a:off x="3402013" y="1355725"/>
              <a:ext cx="2520950" cy="2520950"/>
            </a:xfrm>
            <a:prstGeom prst="ellipse">
              <a:avLst/>
            </a:prstGeom>
            <a:solidFill>
              <a:srgbClr val="F27C74"/>
            </a:solidFill>
            <a:ln w="25400">
              <a:solidFill>
                <a:srgbClr val="C0C0C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300" i="1">
                <a:latin typeface="微软雅黑" panose="020B0503020204020204" pitchFamily="34" charset="-122"/>
                <a:ea typeface="微软雅黑" panose="020B0503020204020204" pitchFamily="34" charset="-122"/>
              </a:endParaRPr>
            </a:p>
          </p:txBody>
        </p:sp>
        <p:sp>
          <p:nvSpPr>
            <p:cNvPr id="29710" name="Oval 3">
              <a:extLst>
                <a:ext uri="{FF2B5EF4-FFF2-40B4-BE49-F238E27FC236}">
                  <a16:creationId xmlns:a16="http://schemas.microsoft.com/office/drawing/2014/main" id="{D3973901-F48F-4118-B81A-7F2F4D3CB9D9}"/>
                </a:ext>
              </a:extLst>
            </p:cNvPr>
            <p:cNvSpPr>
              <a:spLocks noChangeArrowheads="1"/>
            </p:cNvSpPr>
            <p:nvPr/>
          </p:nvSpPr>
          <p:spPr bwMode="auto">
            <a:xfrm>
              <a:off x="2483080" y="2996195"/>
              <a:ext cx="2520950" cy="2520950"/>
            </a:xfrm>
            <a:prstGeom prst="ellipse">
              <a:avLst/>
            </a:prstGeom>
            <a:solidFill>
              <a:srgbClr val="74B39D"/>
            </a:solidFill>
            <a:ln w="25400">
              <a:solidFill>
                <a:srgbClr val="C0C0C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300" i="1">
                <a:latin typeface="微软雅黑" panose="020B0503020204020204" pitchFamily="34" charset="-122"/>
                <a:ea typeface="微软雅黑" panose="020B0503020204020204" pitchFamily="34" charset="-122"/>
              </a:endParaRPr>
            </a:p>
          </p:txBody>
        </p:sp>
        <p:sp>
          <p:nvSpPr>
            <p:cNvPr id="29711" name="Oval 4">
              <a:extLst>
                <a:ext uri="{FF2B5EF4-FFF2-40B4-BE49-F238E27FC236}">
                  <a16:creationId xmlns:a16="http://schemas.microsoft.com/office/drawing/2014/main" id="{231F4171-5E13-40DF-9EB6-672CC785FAD5}"/>
                </a:ext>
              </a:extLst>
            </p:cNvPr>
            <p:cNvSpPr>
              <a:spLocks noChangeArrowheads="1"/>
            </p:cNvSpPr>
            <p:nvPr/>
          </p:nvSpPr>
          <p:spPr bwMode="auto">
            <a:xfrm>
              <a:off x="4354513" y="2995613"/>
              <a:ext cx="2520950" cy="2520950"/>
            </a:xfrm>
            <a:prstGeom prst="ellipse">
              <a:avLst/>
            </a:prstGeom>
            <a:solidFill>
              <a:srgbClr val="FFCE3D"/>
            </a:solidFill>
            <a:ln w="25400">
              <a:solidFill>
                <a:srgbClr val="C0C0C0"/>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300" i="1">
                <a:latin typeface="微软雅黑" panose="020B0503020204020204" pitchFamily="34" charset="-122"/>
                <a:ea typeface="微软雅黑" panose="020B0503020204020204" pitchFamily="34" charset="-122"/>
              </a:endParaRPr>
            </a:p>
          </p:txBody>
        </p:sp>
        <p:sp>
          <p:nvSpPr>
            <p:cNvPr id="37" name="未知">
              <a:extLst>
                <a:ext uri="{FF2B5EF4-FFF2-40B4-BE49-F238E27FC236}">
                  <a16:creationId xmlns:a16="http://schemas.microsoft.com/office/drawing/2014/main" id="{69021BB8-ACB1-4969-B913-8A6DA6D91700}"/>
                </a:ext>
              </a:extLst>
            </p:cNvPr>
            <p:cNvSpPr>
              <a:spLocks/>
            </p:cNvSpPr>
            <p:nvPr/>
          </p:nvSpPr>
          <p:spPr bwMode="auto">
            <a:xfrm>
              <a:off x="4125463" y="3044244"/>
              <a:ext cx="1089404" cy="1209612"/>
            </a:xfrm>
            <a:custGeom>
              <a:avLst/>
              <a:gdLst>
                <a:gd name="T0" fmla="*/ 2147483647 w 662"/>
                <a:gd name="T1" fmla="*/ 0 h 736"/>
                <a:gd name="T2" fmla="*/ 2147483647 w 662"/>
                <a:gd name="T3" fmla="*/ 2147483647 h 736"/>
                <a:gd name="T4" fmla="*/ 0 w 662"/>
                <a:gd name="T5" fmla="*/ 2147483647 h 736"/>
                <a:gd name="T6" fmla="*/ 2147483647 w 662"/>
                <a:gd name="T7" fmla="*/ 0 h 7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62" h="736">
                  <a:moveTo>
                    <a:pt x="331" y="0"/>
                  </a:moveTo>
                  <a:cubicBezTo>
                    <a:pt x="331" y="0"/>
                    <a:pt x="644" y="210"/>
                    <a:pt x="662" y="556"/>
                  </a:cubicBezTo>
                  <a:cubicBezTo>
                    <a:pt x="340" y="736"/>
                    <a:pt x="0" y="554"/>
                    <a:pt x="0" y="554"/>
                  </a:cubicBezTo>
                  <a:cubicBezTo>
                    <a:pt x="6" y="222"/>
                    <a:pt x="331" y="0"/>
                    <a:pt x="331" y="0"/>
                  </a:cubicBezTo>
                  <a:close/>
                </a:path>
              </a:pathLst>
            </a:custGeom>
            <a:solidFill>
              <a:schemeClr val="bg1">
                <a:lumMod val="65000"/>
              </a:schemeClr>
            </a:solidFill>
            <a:ln w="25400" cap="flat" cmpd="sng">
              <a:solidFill>
                <a:srgbClr val="FFFFFF"/>
              </a:solidFill>
              <a:bevel/>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29713" name="未知">
              <a:extLst>
                <a:ext uri="{FF2B5EF4-FFF2-40B4-BE49-F238E27FC236}">
                  <a16:creationId xmlns:a16="http://schemas.microsoft.com/office/drawing/2014/main" id="{A177127D-5C3B-417E-960F-0958E998878D}"/>
                </a:ext>
              </a:extLst>
            </p:cNvPr>
            <p:cNvSpPr>
              <a:spLocks/>
            </p:cNvSpPr>
            <p:nvPr/>
          </p:nvSpPr>
          <p:spPr bwMode="auto">
            <a:xfrm>
              <a:off x="4672013" y="2597150"/>
              <a:ext cx="1292225" cy="1358900"/>
            </a:xfrm>
            <a:custGeom>
              <a:avLst/>
              <a:gdLst>
                <a:gd name="T0" fmla="*/ 0 w 786"/>
                <a:gd name="T1" fmla="*/ 2147483646 h 826"/>
                <a:gd name="T2" fmla="*/ 2147483646 w 786"/>
                <a:gd name="T3" fmla="*/ 2147483646 h 826"/>
                <a:gd name="T4" fmla="*/ 2147483646 w 786"/>
                <a:gd name="T5" fmla="*/ 2147483646 h 826"/>
                <a:gd name="T6" fmla="*/ 0 w 786"/>
                <a:gd name="T7" fmla="*/ 2147483646 h 8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86" h="826">
                  <a:moveTo>
                    <a:pt x="0" y="272"/>
                  </a:moveTo>
                  <a:cubicBezTo>
                    <a:pt x="0" y="272"/>
                    <a:pt x="350" y="0"/>
                    <a:pt x="786" y="202"/>
                  </a:cubicBezTo>
                  <a:cubicBezTo>
                    <a:pt x="786" y="202"/>
                    <a:pt x="744" y="656"/>
                    <a:pt x="334" y="826"/>
                  </a:cubicBezTo>
                  <a:cubicBezTo>
                    <a:pt x="296" y="466"/>
                    <a:pt x="0" y="272"/>
                    <a:pt x="0" y="272"/>
                  </a:cubicBezTo>
                  <a:close/>
                </a:path>
              </a:pathLst>
            </a:custGeom>
            <a:solidFill>
              <a:srgbClr val="FFCE3D"/>
            </a:solidFill>
            <a:ln w="25400" cap="flat" cmpd="sng">
              <a:solidFill>
                <a:srgbClr val="FFFFFF"/>
              </a:solidFill>
              <a:bevel/>
              <a:headEnd/>
              <a:tailEnd/>
            </a:ln>
          </p:spPr>
          <p:txBody>
            <a:bodyPr/>
            <a:lstStyle/>
            <a:p>
              <a:endParaRPr lang="zh-CN" altLang="en-US"/>
            </a:p>
          </p:txBody>
        </p:sp>
        <p:sp>
          <p:nvSpPr>
            <p:cNvPr id="29714" name="未知">
              <a:extLst>
                <a:ext uri="{FF2B5EF4-FFF2-40B4-BE49-F238E27FC236}">
                  <a16:creationId xmlns:a16="http://schemas.microsoft.com/office/drawing/2014/main" id="{4C78ED9C-A4F2-4DB5-98B7-77F9D143C0C1}"/>
                </a:ext>
              </a:extLst>
            </p:cNvPr>
            <p:cNvSpPr>
              <a:spLocks/>
            </p:cNvSpPr>
            <p:nvPr/>
          </p:nvSpPr>
          <p:spPr bwMode="auto">
            <a:xfrm>
              <a:off x="3373438" y="2593975"/>
              <a:ext cx="1295400" cy="1365250"/>
            </a:xfrm>
            <a:custGeom>
              <a:avLst/>
              <a:gdLst>
                <a:gd name="T0" fmla="*/ 2147483646 w 788"/>
                <a:gd name="T1" fmla="*/ 2147483646 h 826"/>
                <a:gd name="T2" fmla="*/ 0 w 788"/>
                <a:gd name="T3" fmla="*/ 2147483646 h 826"/>
                <a:gd name="T4" fmla="*/ 2147483646 w 788"/>
                <a:gd name="T5" fmla="*/ 2147483646 h 826"/>
                <a:gd name="T6" fmla="*/ 2147483646 w 788"/>
                <a:gd name="T7" fmla="*/ 2147483646 h 82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88" h="826">
                  <a:moveTo>
                    <a:pt x="458" y="826"/>
                  </a:moveTo>
                  <a:cubicBezTo>
                    <a:pt x="458" y="826"/>
                    <a:pt x="68" y="698"/>
                    <a:pt x="0" y="202"/>
                  </a:cubicBezTo>
                  <a:cubicBezTo>
                    <a:pt x="0" y="202"/>
                    <a:pt x="418" y="0"/>
                    <a:pt x="788" y="274"/>
                  </a:cubicBezTo>
                  <a:cubicBezTo>
                    <a:pt x="438" y="526"/>
                    <a:pt x="458" y="826"/>
                    <a:pt x="458" y="826"/>
                  </a:cubicBezTo>
                  <a:close/>
                </a:path>
              </a:pathLst>
            </a:custGeom>
            <a:solidFill>
              <a:srgbClr val="F27C74"/>
            </a:solidFill>
            <a:ln w="25400" cap="flat" cmpd="sng">
              <a:solidFill>
                <a:srgbClr val="FFFFFF"/>
              </a:solidFill>
              <a:bevel/>
              <a:headEnd/>
              <a:tailEnd/>
            </a:ln>
          </p:spPr>
          <p:txBody>
            <a:bodyPr/>
            <a:lstStyle/>
            <a:p>
              <a:endParaRPr lang="zh-CN" altLang="en-US"/>
            </a:p>
          </p:txBody>
        </p:sp>
        <p:sp>
          <p:nvSpPr>
            <p:cNvPr id="29715" name="未知">
              <a:extLst>
                <a:ext uri="{FF2B5EF4-FFF2-40B4-BE49-F238E27FC236}">
                  <a16:creationId xmlns:a16="http://schemas.microsoft.com/office/drawing/2014/main" id="{03A09662-048D-4711-A96E-FAA5513E81FF}"/>
                </a:ext>
              </a:extLst>
            </p:cNvPr>
            <p:cNvSpPr>
              <a:spLocks/>
            </p:cNvSpPr>
            <p:nvPr/>
          </p:nvSpPr>
          <p:spPr bwMode="auto">
            <a:xfrm>
              <a:off x="4011613" y="3956050"/>
              <a:ext cx="1314450" cy="1230313"/>
            </a:xfrm>
            <a:custGeom>
              <a:avLst/>
              <a:gdLst>
                <a:gd name="T0" fmla="*/ 2147483646 w 800"/>
                <a:gd name="T1" fmla="*/ 0 h 748"/>
                <a:gd name="T2" fmla="*/ 2147483646 w 800"/>
                <a:gd name="T3" fmla="*/ 2147483646 h 748"/>
                <a:gd name="T4" fmla="*/ 2147483646 w 800"/>
                <a:gd name="T5" fmla="*/ 2147483646 h 748"/>
                <a:gd name="T6" fmla="*/ 2147483646 w 800"/>
                <a:gd name="T7" fmla="*/ 0 h 7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00" h="748">
                  <a:moveTo>
                    <a:pt x="68" y="0"/>
                  </a:moveTo>
                  <a:cubicBezTo>
                    <a:pt x="68" y="0"/>
                    <a:pt x="406" y="182"/>
                    <a:pt x="734" y="4"/>
                  </a:cubicBezTo>
                  <a:cubicBezTo>
                    <a:pt x="734" y="4"/>
                    <a:pt x="800" y="460"/>
                    <a:pt x="400" y="748"/>
                  </a:cubicBezTo>
                  <a:cubicBezTo>
                    <a:pt x="0" y="468"/>
                    <a:pt x="68" y="0"/>
                    <a:pt x="68" y="0"/>
                  </a:cubicBezTo>
                  <a:close/>
                </a:path>
              </a:pathLst>
            </a:custGeom>
            <a:solidFill>
              <a:srgbClr val="74B39D"/>
            </a:solidFill>
            <a:ln w="25400" cap="flat" cmpd="sng">
              <a:solidFill>
                <a:srgbClr val="FFFFFF"/>
              </a:solidFill>
              <a:bevel/>
              <a:headEnd/>
              <a:tailEnd/>
            </a:ln>
          </p:spPr>
          <p:txBody>
            <a:bodyPr/>
            <a:lstStyle/>
            <a:p>
              <a:endParaRPr lang="zh-CN" altLang="en-US"/>
            </a:p>
          </p:txBody>
        </p:sp>
        <p:sp>
          <p:nvSpPr>
            <p:cNvPr id="29716" name="Text Box 13">
              <a:extLst>
                <a:ext uri="{FF2B5EF4-FFF2-40B4-BE49-F238E27FC236}">
                  <a16:creationId xmlns:a16="http://schemas.microsoft.com/office/drawing/2014/main" id="{18BC9265-A305-47A9-8DE7-FC1068186F8A}"/>
                </a:ext>
              </a:extLst>
            </p:cNvPr>
            <p:cNvSpPr txBox="1">
              <a:spLocks noChangeArrowheads="1"/>
            </p:cNvSpPr>
            <p:nvPr/>
          </p:nvSpPr>
          <p:spPr bwMode="auto">
            <a:xfrm>
              <a:off x="3679825" y="3128963"/>
              <a:ext cx="4413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latin typeface="微软雅黑" panose="020B0503020204020204" pitchFamily="34" charset="-122"/>
                  <a:ea typeface="微软雅黑" panose="020B0503020204020204" pitchFamily="34" charset="-122"/>
                </a:rPr>
                <a:t>多</a:t>
              </a:r>
            </a:p>
          </p:txBody>
        </p:sp>
        <p:sp>
          <p:nvSpPr>
            <p:cNvPr id="29717" name="Text Box 14">
              <a:extLst>
                <a:ext uri="{FF2B5EF4-FFF2-40B4-BE49-F238E27FC236}">
                  <a16:creationId xmlns:a16="http://schemas.microsoft.com/office/drawing/2014/main" id="{7DB9EDE2-24A9-46A1-AA88-E975F44D2BD7}"/>
                </a:ext>
              </a:extLst>
            </p:cNvPr>
            <p:cNvSpPr txBox="1">
              <a:spLocks noChangeArrowheads="1"/>
            </p:cNvSpPr>
            <p:nvPr/>
          </p:nvSpPr>
          <p:spPr bwMode="auto">
            <a:xfrm>
              <a:off x="4154488" y="3481388"/>
              <a:ext cx="110807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300" b="1">
                  <a:solidFill>
                    <a:schemeClr val="bg1"/>
                  </a:solidFill>
                  <a:latin typeface="微软雅黑" panose="020B0503020204020204" pitchFamily="34" charset="-122"/>
                  <a:ea typeface="微软雅黑" panose="020B0503020204020204" pitchFamily="34" charset="-122"/>
                </a:rPr>
                <a:t>多媒体</a:t>
              </a:r>
            </a:p>
          </p:txBody>
        </p:sp>
        <p:sp>
          <p:nvSpPr>
            <p:cNvPr id="29718" name="Text Box 20">
              <a:extLst>
                <a:ext uri="{FF2B5EF4-FFF2-40B4-BE49-F238E27FC236}">
                  <a16:creationId xmlns:a16="http://schemas.microsoft.com/office/drawing/2014/main" id="{DEE3ADEE-C928-4F4E-A1EF-C3375107BF7B}"/>
                </a:ext>
              </a:extLst>
            </p:cNvPr>
            <p:cNvSpPr txBox="1">
              <a:spLocks noChangeArrowheads="1"/>
            </p:cNvSpPr>
            <p:nvPr/>
          </p:nvSpPr>
          <p:spPr bwMode="auto">
            <a:xfrm>
              <a:off x="4400550" y="4327525"/>
              <a:ext cx="4413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latin typeface="微软雅黑" panose="020B0503020204020204" pitchFamily="34" charset="-122"/>
                  <a:ea typeface="微软雅黑" panose="020B0503020204020204" pitchFamily="34" charset="-122"/>
                </a:rPr>
                <a:t>体</a:t>
              </a:r>
            </a:p>
          </p:txBody>
        </p:sp>
        <p:sp>
          <p:nvSpPr>
            <p:cNvPr id="29719" name="Text Box 21">
              <a:extLst>
                <a:ext uri="{FF2B5EF4-FFF2-40B4-BE49-F238E27FC236}">
                  <a16:creationId xmlns:a16="http://schemas.microsoft.com/office/drawing/2014/main" id="{CD42190E-B33D-4195-8492-850C094C35E8}"/>
                </a:ext>
              </a:extLst>
            </p:cNvPr>
            <p:cNvSpPr txBox="1">
              <a:spLocks noChangeArrowheads="1"/>
            </p:cNvSpPr>
            <p:nvPr/>
          </p:nvSpPr>
          <p:spPr bwMode="auto">
            <a:xfrm>
              <a:off x="5129213" y="3097213"/>
              <a:ext cx="4413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latin typeface="微软雅黑" panose="020B0503020204020204" pitchFamily="34" charset="-122"/>
                  <a:ea typeface="微软雅黑" panose="020B0503020204020204" pitchFamily="34" charset="-122"/>
                </a:rPr>
                <a:t>媒</a:t>
              </a:r>
            </a:p>
          </p:txBody>
        </p:sp>
        <p:sp>
          <p:nvSpPr>
            <p:cNvPr id="29720" name="矩形 57">
              <a:extLst>
                <a:ext uri="{FF2B5EF4-FFF2-40B4-BE49-F238E27FC236}">
                  <a16:creationId xmlns:a16="http://schemas.microsoft.com/office/drawing/2014/main" id="{EBD70CB3-7C46-4C84-9C37-062A31C8667E}"/>
                </a:ext>
              </a:extLst>
            </p:cNvPr>
            <p:cNvSpPr>
              <a:spLocks noChangeArrowheads="1"/>
            </p:cNvSpPr>
            <p:nvPr/>
          </p:nvSpPr>
          <p:spPr bwMode="auto">
            <a:xfrm>
              <a:off x="3703638" y="1731963"/>
              <a:ext cx="21463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600">
                  <a:latin typeface="微软雅黑" panose="020B0503020204020204" pitchFamily="34" charset="-122"/>
                  <a:ea typeface="微软雅黑" panose="020B0503020204020204" pitchFamily="34" charset="-122"/>
                </a:rPr>
                <a:t> 是指多种媒体表现</a:t>
              </a:r>
              <a:r>
                <a:rPr lang="en-US" altLang="zh-CN" sz="1600">
                  <a:latin typeface="微软雅黑" panose="020B0503020204020204" pitchFamily="34" charset="-122"/>
                  <a:ea typeface="微软雅黑" panose="020B0503020204020204" pitchFamily="34" charset="-122"/>
                </a:rPr>
                <a:t>，</a:t>
              </a:r>
            </a:p>
            <a:p>
              <a:pPr eaLnBrk="1" hangingPunct="1">
                <a:spcBef>
                  <a:spcPct val="0"/>
                </a:spcBef>
                <a:buFontTx/>
                <a:buNone/>
              </a:pPr>
              <a:r>
                <a:rPr lang="en-US" altLang="zh-CN" sz="1600">
                  <a:latin typeface="微软雅黑" panose="020B0503020204020204" pitchFamily="34" charset="-122"/>
                  <a:ea typeface="微软雅黑" panose="020B0503020204020204" pitchFamily="34" charset="-122"/>
                </a:rPr>
                <a:t>多种感官作用，</a:t>
              </a:r>
              <a:r>
                <a:rPr lang="zh-CN" altLang="en-US" sz="1600">
                  <a:latin typeface="微软雅黑" panose="020B0503020204020204" pitchFamily="34" charset="-122"/>
                  <a:ea typeface="微软雅黑" panose="020B0503020204020204" pitchFamily="34" charset="-122"/>
                </a:rPr>
                <a:t>多种</a:t>
              </a:r>
              <a:endParaRPr lang="en-US" altLang="zh-CN" sz="160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600">
                  <a:latin typeface="微软雅黑" panose="020B0503020204020204" pitchFamily="34" charset="-122"/>
                  <a:ea typeface="微软雅黑" panose="020B0503020204020204" pitchFamily="34" charset="-122"/>
                </a:rPr>
                <a:t>设备组合，多学科交汇，多领域应用</a:t>
              </a:r>
              <a:endParaRPr lang="zh-CN" altLang="en-US" sz="1600"/>
            </a:p>
          </p:txBody>
        </p:sp>
        <p:sp>
          <p:nvSpPr>
            <p:cNvPr id="29721" name="矩形 58">
              <a:extLst>
                <a:ext uri="{FF2B5EF4-FFF2-40B4-BE49-F238E27FC236}">
                  <a16:creationId xmlns:a16="http://schemas.microsoft.com/office/drawing/2014/main" id="{71E533AE-EE75-4E8F-86D2-3A3C97E34F68}"/>
                </a:ext>
              </a:extLst>
            </p:cNvPr>
            <p:cNvSpPr>
              <a:spLocks noChangeArrowheads="1"/>
            </p:cNvSpPr>
            <p:nvPr/>
          </p:nvSpPr>
          <p:spPr bwMode="auto">
            <a:xfrm>
              <a:off x="5264150" y="4059238"/>
              <a:ext cx="157003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是指人与客观</a:t>
              </a:r>
              <a:endParaRPr lang="en-US" altLang="zh-CN" sz="180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事物的中介</a:t>
              </a:r>
            </a:p>
          </p:txBody>
        </p:sp>
        <p:sp>
          <p:nvSpPr>
            <p:cNvPr id="29722" name="矩形 59">
              <a:extLst>
                <a:ext uri="{FF2B5EF4-FFF2-40B4-BE49-F238E27FC236}">
                  <a16:creationId xmlns:a16="http://schemas.microsoft.com/office/drawing/2014/main" id="{7AE6EA18-E32C-4B9F-9454-FE68864044B8}"/>
                </a:ext>
              </a:extLst>
            </p:cNvPr>
            <p:cNvSpPr>
              <a:spLocks noChangeArrowheads="1"/>
            </p:cNvSpPr>
            <p:nvPr/>
          </p:nvSpPr>
          <p:spPr bwMode="auto">
            <a:xfrm>
              <a:off x="2651125" y="4081463"/>
              <a:ext cx="1396285" cy="670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软硬综合、</a:t>
              </a:r>
              <a:endParaRPr lang="en-US" altLang="zh-CN"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集成一体化</a:t>
              </a:r>
              <a:endParaRPr lang="zh-CN" altLang="en-US" sz="1800" dirty="0"/>
            </a:p>
          </p:txBody>
        </p:sp>
      </p:grpSp>
      <p:sp>
        <p:nvSpPr>
          <p:cNvPr id="36" name="圆角矩形 35">
            <a:extLst>
              <a:ext uri="{FF2B5EF4-FFF2-40B4-BE49-F238E27FC236}">
                <a16:creationId xmlns:a16="http://schemas.microsoft.com/office/drawing/2014/main" id="{380E1FDE-1406-464C-8AB3-45BEA6FD9FCE}"/>
              </a:ext>
            </a:extLst>
          </p:cNvPr>
          <p:cNvSpPr/>
          <p:nvPr/>
        </p:nvSpPr>
        <p:spPr>
          <a:xfrm>
            <a:off x="255588" y="981075"/>
            <a:ext cx="33337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4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ppt_x"/>
                                          </p:val>
                                        </p:tav>
                                        <p:tav tm="100000">
                                          <p:val>
                                            <p:strVal val="#ppt_x"/>
                                          </p:val>
                                        </p:tav>
                                      </p:tavLst>
                                    </p:anim>
                                    <p:anim calcmode="lin" valueType="num">
                                      <p:cBhvr additive="base">
                                        <p:cTn id="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2" name="文本框 20482">
            <a:extLst>
              <a:ext uri="{FF2B5EF4-FFF2-40B4-BE49-F238E27FC236}">
                <a16:creationId xmlns:a16="http://schemas.microsoft.com/office/drawing/2014/main" id="{41AB717D-D136-4F78-A23C-C919C84C5593}"/>
              </a:ext>
            </a:extLst>
          </p:cNvPr>
          <p:cNvSpPr txBox="1">
            <a:spLocks noChangeArrowheads="1"/>
          </p:cNvSpPr>
          <p:nvPr/>
        </p:nvSpPr>
        <p:spPr bwMode="auto">
          <a:xfrm>
            <a:off x="1260475" y="2973388"/>
            <a:ext cx="6624638" cy="217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1800" dirty="0">
                <a:latin typeface="微软雅黑" panose="020B0503020204020204" pitchFamily="34" charset="-122"/>
                <a:ea typeface="微软雅黑" panose="020B0503020204020204" pitchFamily="34" charset="-122"/>
              </a:rPr>
              <a:t>     多媒体技术就是一种基于计算机科学的综合技术，它把</a:t>
            </a:r>
            <a:r>
              <a:rPr lang="zh-CN" altLang="en-US" sz="1800" dirty="0">
                <a:solidFill>
                  <a:srgbClr val="E08020"/>
                </a:solidFill>
                <a:latin typeface="微软雅黑" panose="020B0503020204020204" pitchFamily="34" charset="-122"/>
                <a:ea typeface="微软雅黑" panose="020B0503020204020204" pitchFamily="34" charset="-122"/>
              </a:rPr>
              <a:t>文字、图形、图像、音频、动画以及视频</a:t>
            </a:r>
            <a:r>
              <a:rPr lang="zh-CN" altLang="en-US" sz="1800" dirty="0">
                <a:latin typeface="微软雅黑" panose="020B0503020204020204" pitchFamily="34" charset="-122"/>
                <a:ea typeface="微软雅黑" panose="020B0503020204020204" pitchFamily="34" charset="-122"/>
              </a:rPr>
              <a:t>等多种媒体信息通过计算机进行数字化采集、获取、压缩/解压缩、编辑、存储等加工处理，再以单独或合成形式表现出来的一体化技术。</a:t>
            </a:r>
          </a:p>
          <a:p>
            <a:pPr eaLnBrk="1" hangingPunct="1">
              <a:lnSpc>
                <a:spcPct val="150000"/>
              </a:lnSpc>
              <a:spcBef>
                <a:spcPct val="0"/>
              </a:spcBef>
              <a:buFontTx/>
              <a:buNone/>
            </a:pPr>
            <a:r>
              <a:rPr lang="zh-CN" altLang="en-US" sz="1800" dirty="0">
                <a:latin typeface="微软雅黑" panose="020B0503020204020204" pitchFamily="34" charset="-122"/>
                <a:ea typeface="微软雅黑" panose="020B0503020204020204" pitchFamily="34" charset="-122"/>
              </a:rPr>
              <a:t>    </a:t>
            </a:r>
          </a:p>
        </p:txBody>
      </p:sp>
      <p:pic>
        <p:nvPicPr>
          <p:cNvPr id="30723" name="组合 24">
            <a:extLst>
              <a:ext uri="{FF2B5EF4-FFF2-40B4-BE49-F238E27FC236}">
                <a16:creationId xmlns:a16="http://schemas.microsoft.com/office/drawing/2014/main" id="{2A6B50AC-D324-46F1-8A8D-E21B88AC7CD6}"/>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938338"/>
            <a:ext cx="2730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文本框 18482">
            <a:hlinkClick r:id="rId3" action="ppaction://hlinksldjump"/>
            <a:hlinkHover r:id="rId3" action="ppaction://hlinksldjump"/>
            <a:extLst>
              <a:ext uri="{FF2B5EF4-FFF2-40B4-BE49-F238E27FC236}">
                <a16:creationId xmlns:a16="http://schemas.microsoft.com/office/drawing/2014/main" id="{CFDA435A-6196-4412-B3DC-F250080181F1}"/>
              </a:ext>
            </a:extLst>
          </p:cNvPr>
          <p:cNvSpPr txBox="1">
            <a:spLocks noChangeArrowheads="1"/>
          </p:cNvSpPr>
          <p:nvPr/>
        </p:nvSpPr>
        <p:spPr bwMode="auto">
          <a:xfrm>
            <a:off x="1116013" y="1885950"/>
            <a:ext cx="2809875" cy="431800"/>
          </a:xfrm>
          <a:prstGeom prst="rect">
            <a:avLst/>
          </a:prstGeom>
          <a:gradFill rotWithShape="0">
            <a:gsLst>
              <a:gs pos="0">
                <a:srgbClr val="3366FF">
                  <a:alpha val="32999"/>
                </a:srgbClr>
              </a:gs>
              <a:gs pos="100000">
                <a:srgbClr val="FFFFFF"/>
              </a:gs>
            </a:gsLst>
            <a:path path="shape">
              <a:fillToRect l="50000" t="50000" r="50000" b="50000"/>
            </a:path>
          </a:gradFill>
          <a:ln w="9525">
            <a:miter lim="800000"/>
            <a:headEnd/>
            <a:tailEnd/>
          </a:ln>
          <a:scene3d>
            <a:camera prst="legacyPerspectiveTop">
              <a:rot lat="20999970" lon="300000" rev="0"/>
            </a:camera>
            <a:lightRig rig="legacyFlat3" dir="b"/>
          </a:scene3d>
          <a:sp3d extrusionH="121893000" prstMaterial="legacyMatte">
            <a:bevelT w="13500" h="13500" prst="angle"/>
            <a:bevelB w="13500" h="13500" prst="angle"/>
            <a:extrusionClr>
              <a:srgbClr val="3366FF"/>
            </a:extrusionClr>
            <a:contourClr>
              <a:srgbClr val="3366FF"/>
            </a:contourClr>
          </a:sp3d>
        </p:spPr>
        <p:txBody>
          <a:bodyPr>
            <a:spAutoFit/>
            <a:flatTx/>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00">
                <a:latin typeface="黑体" panose="02010609060101010101" pitchFamily="49" charset="-122"/>
                <a:ea typeface="黑体" panose="02010609060101010101" pitchFamily="49" charset="-122"/>
              </a:rPr>
              <a:t> 多媒体技术的定义</a:t>
            </a:r>
          </a:p>
        </p:txBody>
      </p:sp>
      <p:sp>
        <p:nvSpPr>
          <p:cNvPr id="30725" name="文本框 99373">
            <a:extLst>
              <a:ext uri="{FF2B5EF4-FFF2-40B4-BE49-F238E27FC236}">
                <a16:creationId xmlns:a16="http://schemas.microsoft.com/office/drawing/2014/main" id="{85F2A9B4-002B-4503-A293-EFA2E5C8B76F}"/>
              </a:ext>
            </a:extLst>
          </p:cNvPr>
          <p:cNvSpPr txBox="1">
            <a:spLocks noChangeArrowheads="1"/>
          </p:cNvSpPr>
          <p:nvPr/>
        </p:nvSpPr>
        <p:spPr bwMode="auto">
          <a:xfrm>
            <a:off x="2481263" y="115888"/>
            <a:ext cx="453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1</a:t>
            </a:r>
            <a:r>
              <a:rPr lang="zh-CN" altLang="en-US" sz="2600" b="1">
                <a:solidFill>
                  <a:schemeClr val="bg1"/>
                </a:solidFill>
                <a:latin typeface="黑体" panose="02010609060101010101" pitchFamily="49" charset="-122"/>
                <a:ea typeface="黑体" panose="02010609060101010101" pitchFamily="49" charset="-122"/>
              </a:rPr>
              <a:t> 多媒体技术基本概念</a:t>
            </a:r>
          </a:p>
        </p:txBody>
      </p:sp>
      <p:grpSp>
        <p:nvGrpSpPr>
          <p:cNvPr id="30726" name="组合 8">
            <a:extLst>
              <a:ext uri="{FF2B5EF4-FFF2-40B4-BE49-F238E27FC236}">
                <a16:creationId xmlns:a16="http://schemas.microsoft.com/office/drawing/2014/main" id="{6B966AE3-2A49-4F2D-8FB3-5D754A2E0095}"/>
              </a:ext>
            </a:extLst>
          </p:cNvPr>
          <p:cNvGrpSpPr>
            <a:grpSpLocks/>
          </p:cNvGrpSpPr>
          <p:nvPr/>
        </p:nvGrpSpPr>
        <p:grpSpPr bwMode="auto">
          <a:xfrm>
            <a:off x="8513763" y="2973388"/>
            <a:ext cx="504825" cy="504825"/>
            <a:chOff x="8521417" y="2709863"/>
            <a:chExt cx="504056" cy="504056"/>
          </a:xfrm>
        </p:grpSpPr>
        <p:sp>
          <p:nvSpPr>
            <p:cNvPr id="26" name="椭圆 25">
              <a:extLst>
                <a:ext uri="{FF2B5EF4-FFF2-40B4-BE49-F238E27FC236}">
                  <a16:creationId xmlns:a16="http://schemas.microsoft.com/office/drawing/2014/main" id="{52EEF643-EE95-4F16-B409-A103828BC913}"/>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椭圆 26">
              <a:extLst>
                <a:ext uri="{FF2B5EF4-FFF2-40B4-BE49-F238E27FC236}">
                  <a16:creationId xmlns:a16="http://schemas.microsoft.com/office/drawing/2014/main" id="{F9174FE0-C948-438D-9ABB-B803E91CD5A0}"/>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上箭头 5155">
              <a:hlinkClick r:id="rId4" action="ppaction://hlinksldjump" tooltip="下一个知识点"/>
              <a:extLst>
                <a:ext uri="{FF2B5EF4-FFF2-40B4-BE49-F238E27FC236}">
                  <a16:creationId xmlns:a16="http://schemas.microsoft.com/office/drawing/2014/main" id="{AC067ECE-BEE5-495A-B86F-F36D5116EE18}"/>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30727" name="组合 8">
            <a:extLst>
              <a:ext uri="{FF2B5EF4-FFF2-40B4-BE49-F238E27FC236}">
                <a16:creationId xmlns:a16="http://schemas.microsoft.com/office/drawing/2014/main" id="{D1AA524E-D8AD-4FD6-B4B3-1DB7ED88CED5}"/>
              </a:ext>
            </a:extLst>
          </p:cNvPr>
          <p:cNvGrpSpPr>
            <a:grpSpLocks/>
          </p:cNvGrpSpPr>
          <p:nvPr/>
        </p:nvGrpSpPr>
        <p:grpSpPr bwMode="auto">
          <a:xfrm>
            <a:off x="8513763" y="2227263"/>
            <a:ext cx="504825" cy="504825"/>
            <a:chOff x="8521417" y="2709863"/>
            <a:chExt cx="504056" cy="504056"/>
          </a:xfrm>
        </p:grpSpPr>
        <p:sp>
          <p:nvSpPr>
            <p:cNvPr id="30" name="椭圆 29">
              <a:extLst>
                <a:ext uri="{FF2B5EF4-FFF2-40B4-BE49-F238E27FC236}">
                  <a16:creationId xmlns:a16="http://schemas.microsoft.com/office/drawing/2014/main" id="{5DA3F15D-D2C1-4A31-935F-24D221C3D5B1}"/>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椭圆 30">
              <a:extLst>
                <a:ext uri="{FF2B5EF4-FFF2-40B4-BE49-F238E27FC236}">
                  <a16:creationId xmlns:a16="http://schemas.microsoft.com/office/drawing/2014/main" id="{8DDDFBFE-BAA5-4AD2-854E-7A22890A812F}"/>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上箭头 5155">
              <a:hlinkClick r:id="rId5" action="ppaction://hlinksldjump" tooltip="下一个知识点"/>
              <a:extLst>
                <a:ext uri="{FF2B5EF4-FFF2-40B4-BE49-F238E27FC236}">
                  <a16:creationId xmlns:a16="http://schemas.microsoft.com/office/drawing/2014/main" id="{4084B1B8-5C1B-4160-AE97-EB763BCAC577}"/>
                </a:ext>
              </a:extLst>
            </p:cNvPr>
            <p:cNvSpPr>
              <a:spLocks noChangeArrowheads="1"/>
            </p:cNvSpPr>
            <p:nvPr/>
          </p:nvSpPr>
          <p:spPr bwMode="auto">
            <a:xfrm rot="10800000" flipV="1">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30728" name="组合 23">
            <a:extLst>
              <a:ext uri="{FF2B5EF4-FFF2-40B4-BE49-F238E27FC236}">
                <a16:creationId xmlns:a16="http://schemas.microsoft.com/office/drawing/2014/main" id="{D80F3F6E-8531-4290-A43D-002636134A39}"/>
              </a:ext>
            </a:extLst>
          </p:cNvPr>
          <p:cNvGrpSpPr>
            <a:grpSpLocks/>
          </p:cNvGrpSpPr>
          <p:nvPr/>
        </p:nvGrpSpPr>
        <p:grpSpPr bwMode="auto">
          <a:xfrm>
            <a:off x="8513763" y="3717925"/>
            <a:ext cx="504825" cy="504825"/>
            <a:chOff x="8432678" y="1661126"/>
            <a:chExt cx="504056" cy="504056"/>
          </a:xfrm>
        </p:grpSpPr>
        <p:sp>
          <p:nvSpPr>
            <p:cNvPr id="18" name="椭圆 17">
              <a:extLst>
                <a:ext uri="{FF2B5EF4-FFF2-40B4-BE49-F238E27FC236}">
                  <a16:creationId xmlns:a16="http://schemas.microsoft.com/office/drawing/2014/main" id="{CAA828EE-61D5-45F8-A8C8-B73BA2F4877F}"/>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上箭头 5155">
              <a:hlinkClick r:id="rId6" action="ppaction://hlinksldjump" tooltip="返回知识点目录"/>
              <a:extLst>
                <a:ext uri="{FF2B5EF4-FFF2-40B4-BE49-F238E27FC236}">
                  <a16:creationId xmlns:a16="http://schemas.microsoft.com/office/drawing/2014/main" id="{4BDD80FC-98F2-47BE-99ED-54D9FB29EB45}"/>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20" name="椭圆 19">
              <a:extLst>
                <a:ext uri="{FF2B5EF4-FFF2-40B4-BE49-F238E27FC236}">
                  <a16:creationId xmlns:a16="http://schemas.microsoft.com/office/drawing/2014/main" id="{D74C565A-EEF2-4780-9797-94B2617DC0E0}"/>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30729" name="文本框 19461">
            <a:extLst>
              <a:ext uri="{FF2B5EF4-FFF2-40B4-BE49-F238E27FC236}">
                <a16:creationId xmlns:a16="http://schemas.microsoft.com/office/drawing/2014/main" id="{9F1FA0FD-E317-4078-94AC-8A0BE43D5E7A}"/>
              </a:ext>
            </a:extLst>
          </p:cNvPr>
          <p:cNvSpPr txBox="1">
            <a:spLocks noChangeArrowheads="1"/>
          </p:cNvSpPr>
          <p:nvPr/>
        </p:nvSpPr>
        <p:spPr bwMode="auto">
          <a:xfrm>
            <a:off x="323850" y="1012825"/>
            <a:ext cx="3168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1.1.2 多媒体与多媒体技术</a:t>
            </a:r>
          </a:p>
        </p:txBody>
      </p:sp>
      <p:sp>
        <p:nvSpPr>
          <p:cNvPr id="22" name="圆角矩形 21">
            <a:extLst>
              <a:ext uri="{FF2B5EF4-FFF2-40B4-BE49-F238E27FC236}">
                <a16:creationId xmlns:a16="http://schemas.microsoft.com/office/drawing/2014/main" id="{E750DB6D-D242-4DBA-AD67-F00FC51C519F}"/>
              </a:ext>
            </a:extLst>
          </p:cNvPr>
          <p:cNvSpPr/>
          <p:nvPr/>
        </p:nvSpPr>
        <p:spPr>
          <a:xfrm>
            <a:off x="255588" y="981075"/>
            <a:ext cx="33083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4000"/>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1746" name="组合 99337">
            <a:extLst>
              <a:ext uri="{FF2B5EF4-FFF2-40B4-BE49-F238E27FC236}">
                <a16:creationId xmlns:a16="http://schemas.microsoft.com/office/drawing/2014/main" id="{C7AB4CD4-FA5D-457D-8DEC-0F19F5E7BB68}"/>
              </a:ext>
            </a:extLst>
          </p:cNvPr>
          <p:cNvGrpSpPr>
            <a:grpSpLocks/>
          </p:cNvGrpSpPr>
          <p:nvPr/>
        </p:nvGrpSpPr>
        <p:grpSpPr bwMode="auto">
          <a:xfrm>
            <a:off x="2019300" y="3914775"/>
            <a:ext cx="1628775" cy="882650"/>
            <a:chOff x="0" y="0"/>
            <a:chExt cx="1549" cy="1351"/>
          </a:xfrm>
        </p:grpSpPr>
        <p:sp>
          <p:nvSpPr>
            <p:cNvPr id="31784" name="六边形 99338">
              <a:extLst>
                <a:ext uri="{FF2B5EF4-FFF2-40B4-BE49-F238E27FC236}">
                  <a16:creationId xmlns:a16="http://schemas.microsoft.com/office/drawing/2014/main" id="{63DCD0E9-C919-48B3-8EC6-26ECA0BA0CA3}"/>
                </a:ext>
              </a:extLst>
            </p:cNvPr>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1785" name="六边形 99339">
              <a:extLst>
                <a:ext uri="{FF2B5EF4-FFF2-40B4-BE49-F238E27FC236}">
                  <a16:creationId xmlns:a16="http://schemas.microsoft.com/office/drawing/2014/main" id="{53AC6A8A-15D0-4867-BB32-CE72C954D874}"/>
                </a:ext>
              </a:extLst>
            </p:cNvPr>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1786" name="六边形 99340">
              <a:extLst>
                <a:ext uri="{FF2B5EF4-FFF2-40B4-BE49-F238E27FC236}">
                  <a16:creationId xmlns:a16="http://schemas.microsoft.com/office/drawing/2014/main" id="{F0F4CD77-67C7-4C40-A2A9-9C33738FF86D}"/>
                </a:ext>
              </a:extLst>
            </p:cNvPr>
            <p:cNvSpPr>
              <a:spLocks noChangeArrowheads="1"/>
            </p:cNvSpPr>
            <p:nvPr/>
          </p:nvSpPr>
          <p:spPr bwMode="auto">
            <a:xfrm>
              <a:off x="90" y="80"/>
              <a:ext cx="1350" cy="1168"/>
            </a:xfrm>
            <a:prstGeom prst="hexagon">
              <a:avLst>
                <a:gd name="adj" fmla="val 28896"/>
                <a:gd name="vf" fmla="val 115470"/>
              </a:avLst>
            </a:prstGeom>
            <a:gradFill rotWithShape="1">
              <a:gsLst>
                <a:gs pos="0">
                  <a:srgbClr val="7262EC"/>
                </a:gs>
                <a:gs pos="100000">
                  <a:srgbClr val="2614AA"/>
                </a:gs>
              </a:gsLst>
              <a:lin ang="2700000" scaled="1"/>
            </a:gra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31747" name="组合 99341">
            <a:extLst>
              <a:ext uri="{FF2B5EF4-FFF2-40B4-BE49-F238E27FC236}">
                <a16:creationId xmlns:a16="http://schemas.microsoft.com/office/drawing/2014/main" id="{46C5D171-E141-47DD-BB11-E24CADCAB9AB}"/>
              </a:ext>
            </a:extLst>
          </p:cNvPr>
          <p:cNvGrpSpPr>
            <a:grpSpLocks/>
          </p:cNvGrpSpPr>
          <p:nvPr/>
        </p:nvGrpSpPr>
        <p:grpSpPr bwMode="auto">
          <a:xfrm>
            <a:off x="912813" y="4365625"/>
            <a:ext cx="1528762" cy="865188"/>
            <a:chOff x="0" y="0"/>
            <a:chExt cx="1549" cy="1351"/>
          </a:xfrm>
        </p:grpSpPr>
        <p:sp>
          <p:nvSpPr>
            <p:cNvPr id="31781" name="六边形 99342">
              <a:extLst>
                <a:ext uri="{FF2B5EF4-FFF2-40B4-BE49-F238E27FC236}">
                  <a16:creationId xmlns:a16="http://schemas.microsoft.com/office/drawing/2014/main" id="{3EACBAC7-0EB1-49F1-BA64-723487F96929}"/>
                </a:ext>
              </a:extLst>
            </p:cNvPr>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1782" name="六边形 99343">
              <a:extLst>
                <a:ext uri="{FF2B5EF4-FFF2-40B4-BE49-F238E27FC236}">
                  <a16:creationId xmlns:a16="http://schemas.microsoft.com/office/drawing/2014/main" id="{54018E99-B48D-43D7-B361-86C3778C58CD}"/>
                </a:ext>
              </a:extLst>
            </p:cNvPr>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1783" name="六边形 99344">
              <a:extLst>
                <a:ext uri="{FF2B5EF4-FFF2-40B4-BE49-F238E27FC236}">
                  <a16:creationId xmlns:a16="http://schemas.microsoft.com/office/drawing/2014/main" id="{C0F4AEF5-F536-47A2-A655-85359F9C85A9}"/>
                </a:ext>
              </a:extLst>
            </p:cNvPr>
            <p:cNvSpPr>
              <a:spLocks noChangeArrowheads="1"/>
            </p:cNvSpPr>
            <p:nvPr/>
          </p:nvSpPr>
          <p:spPr bwMode="auto">
            <a:xfrm>
              <a:off x="90" y="80"/>
              <a:ext cx="1350" cy="1168"/>
            </a:xfrm>
            <a:prstGeom prst="hexagon">
              <a:avLst>
                <a:gd name="adj" fmla="val 28896"/>
                <a:gd name="vf" fmla="val 115470"/>
              </a:avLst>
            </a:prstGeom>
            <a:gradFill rotWithShape="1">
              <a:gsLst>
                <a:gs pos="0">
                  <a:srgbClr val="24B443"/>
                </a:gs>
                <a:gs pos="100000">
                  <a:srgbClr val="115D16"/>
                </a:gs>
              </a:gsLst>
              <a:lin ang="2700000" scaled="1"/>
            </a:gra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31748" name="组合 99345">
            <a:extLst>
              <a:ext uri="{FF2B5EF4-FFF2-40B4-BE49-F238E27FC236}">
                <a16:creationId xmlns:a16="http://schemas.microsoft.com/office/drawing/2014/main" id="{9EA89039-8615-4EC6-9E67-853DF6B94960}"/>
              </a:ext>
            </a:extLst>
          </p:cNvPr>
          <p:cNvGrpSpPr>
            <a:grpSpLocks/>
          </p:cNvGrpSpPr>
          <p:nvPr/>
        </p:nvGrpSpPr>
        <p:grpSpPr bwMode="auto">
          <a:xfrm>
            <a:off x="3216275" y="4365625"/>
            <a:ext cx="1427163" cy="865188"/>
            <a:chOff x="0" y="0"/>
            <a:chExt cx="1549" cy="1351"/>
          </a:xfrm>
        </p:grpSpPr>
        <p:sp>
          <p:nvSpPr>
            <p:cNvPr id="31778" name="六边形 99346">
              <a:extLst>
                <a:ext uri="{FF2B5EF4-FFF2-40B4-BE49-F238E27FC236}">
                  <a16:creationId xmlns:a16="http://schemas.microsoft.com/office/drawing/2014/main" id="{0D75E356-63AF-4D60-867C-9F8D609734CF}"/>
                </a:ext>
              </a:extLst>
            </p:cNvPr>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1779" name="六边形 99347">
              <a:extLst>
                <a:ext uri="{FF2B5EF4-FFF2-40B4-BE49-F238E27FC236}">
                  <a16:creationId xmlns:a16="http://schemas.microsoft.com/office/drawing/2014/main" id="{2B4FE227-E495-49C0-BCB2-11CA7E89AC6F}"/>
                </a:ext>
              </a:extLst>
            </p:cNvPr>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1780" name="六边形 99348">
              <a:extLst>
                <a:ext uri="{FF2B5EF4-FFF2-40B4-BE49-F238E27FC236}">
                  <a16:creationId xmlns:a16="http://schemas.microsoft.com/office/drawing/2014/main" id="{ABAF3384-B3E2-4B66-B233-383F8B6E6289}"/>
                </a:ext>
              </a:extLst>
            </p:cNvPr>
            <p:cNvSpPr>
              <a:spLocks noChangeArrowheads="1"/>
            </p:cNvSpPr>
            <p:nvPr/>
          </p:nvSpPr>
          <p:spPr bwMode="auto">
            <a:xfrm>
              <a:off x="90" y="80"/>
              <a:ext cx="1350" cy="1168"/>
            </a:xfrm>
            <a:prstGeom prst="hexagon">
              <a:avLst>
                <a:gd name="adj" fmla="val 28896"/>
                <a:gd name="vf" fmla="val 115470"/>
              </a:avLst>
            </a:prstGeom>
            <a:gradFill rotWithShape="1">
              <a:gsLst>
                <a:gs pos="0">
                  <a:srgbClr val="6D440E"/>
                </a:gs>
                <a:gs pos="100000">
                  <a:srgbClr val="EC941E"/>
                </a:gs>
              </a:gsLst>
              <a:lin ang="2700000" scaled="1"/>
            </a:gra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31749" name="组合 99349">
            <a:extLst>
              <a:ext uri="{FF2B5EF4-FFF2-40B4-BE49-F238E27FC236}">
                <a16:creationId xmlns:a16="http://schemas.microsoft.com/office/drawing/2014/main" id="{9B8F8295-0BC1-4BA0-8827-1112807F939C}"/>
              </a:ext>
            </a:extLst>
          </p:cNvPr>
          <p:cNvGrpSpPr>
            <a:grpSpLocks/>
          </p:cNvGrpSpPr>
          <p:nvPr/>
        </p:nvGrpSpPr>
        <p:grpSpPr bwMode="auto">
          <a:xfrm>
            <a:off x="1992313" y="4797425"/>
            <a:ext cx="1630362" cy="863600"/>
            <a:chOff x="0" y="0"/>
            <a:chExt cx="1549" cy="1351"/>
          </a:xfrm>
        </p:grpSpPr>
        <p:sp>
          <p:nvSpPr>
            <p:cNvPr id="31775" name="六边形 99350">
              <a:extLst>
                <a:ext uri="{FF2B5EF4-FFF2-40B4-BE49-F238E27FC236}">
                  <a16:creationId xmlns:a16="http://schemas.microsoft.com/office/drawing/2014/main" id="{7CA35FE1-29AC-4D15-9891-05D073FD07F3}"/>
                </a:ext>
              </a:extLst>
            </p:cNvPr>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1776" name="六边形 99351">
              <a:extLst>
                <a:ext uri="{FF2B5EF4-FFF2-40B4-BE49-F238E27FC236}">
                  <a16:creationId xmlns:a16="http://schemas.microsoft.com/office/drawing/2014/main" id="{FFD56F2F-AE8F-4566-898D-752379F88719}"/>
                </a:ext>
              </a:extLst>
            </p:cNvPr>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1777" name="六边形 99352">
              <a:extLst>
                <a:ext uri="{FF2B5EF4-FFF2-40B4-BE49-F238E27FC236}">
                  <a16:creationId xmlns:a16="http://schemas.microsoft.com/office/drawing/2014/main" id="{59EE687B-1983-4646-9FB8-F01B74DAC2E3}"/>
                </a:ext>
              </a:extLst>
            </p:cNvPr>
            <p:cNvSpPr>
              <a:spLocks noChangeArrowheads="1"/>
            </p:cNvSpPr>
            <p:nvPr/>
          </p:nvSpPr>
          <p:spPr bwMode="auto">
            <a:xfrm>
              <a:off x="90" y="80"/>
              <a:ext cx="1350" cy="1168"/>
            </a:xfrm>
            <a:prstGeom prst="hexagon">
              <a:avLst>
                <a:gd name="adj" fmla="val 28896"/>
                <a:gd name="vf" fmla="val 115470"/>
              </a:avLst>
            </a:prstGeom>
            <a:gradFill rotWithShape="1">
              <a:gsLst>
                <a:gs pos="0">
                  <a:srgbClr val="0066CC"/>
                </a:gs>
                <a:gs pos="100000">
                  <a:srgbClr val="002F5E"/>
                </a:gs>
              </a:gsLst>
              <a:lin ang="5400000" scaled="1"/>
            </a:gra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sp>
        <p:nvSpPr>
          <p:cNvPr id="99354" name="文本框 99353">
            <a:hlinkHover r:id="rId2" action="ppaction://hlinksldjump"/>
            <a:extLst>
              <a:ext uri="{FF2B5EF4-FFF2-40B4-BE49-F238E27FC236}">
                <a16:creationId xmlns:a16="http://schemas.microsoft.com/office/drawing/2014/main" id="{1F005555-DEF7-422A-9F83-1DE4602D71D3}"/>
              </a:ext>
            </a:extLst>
          </p:cNvPr>
          <p:cNvSpPr txBox="1"/>
          <p:nvPr/>
        </p:nvSpPr>
        <p:spPr>
          <a:xfrm>
            <a:off x="2268538" y="4076700"/>
            <a:ext cx="1355725" cy="427038"/>
          </a:xfrm>
          <a:prstGeom prst="rect">
            <a:avLst/>
          </a:prstGeom>
          <a:noFill/>
          <a:ln w="9525">
            <a:noFill/>
            <a:miter/>
          </a:ln>
        </p:spPr>
        <p:txBody>
          <a:bodyPr>
            <a:spAutoFit/>
          </a:bodyPr>
          <a:lstStyle>
            <a:lvl1pPr>
              <a:defRPr sz="2300">
                <a:solidFill>
                  <a:schemeClr val="tx1"/>
                </a:solidFill>
                <a:latin typeface="Arial" pitchFamily="34" charset="0"/>
                <a:ea typeface="宋体" pitchFamily="2" charset="-122"/>
              </a:defRPr>
            </a:lvl1pPr>
            <a:lvl2pPr marL="742950" indent="-285750">
              <a:defRPr sz="2300">
                <a:solidFill>
                  <a:schemeClr val="tx1"/>
                </a:solidFill>
                <a:latin typeface="Arial" pitchFamily="34" charset="0"/>
                <a:ea typeface="宋体" pitchFamily="2" charset="-122"/>
              </a:defRPr>
            </a:lvl2pPr>
            <a:lvl3pPr marL="1143000" indent="-228600">
              <a:defRPr sz="2300">
                <a:solidFill>
                  <a:schemeClr val="tx1"/>
                </a:solidFill>
                <a:latin typeface="Arial" pitchFamily="34" charset="0"/>
                <a:ea typeface="宋体" pitchFamily="2" charset="-122"/>
              </a:defRPr>
            </a:lvl3pPr>
            <a:lvl4pPr marL="1600200" indent="-228600">
              <a:defRPr sz="2300">
                <a:solidFill>
                  <a:schemeClr val="tx1"/>
                </a:solidFill>
                <a:latin typeface="Arial" pitchFamily="34" charset="0"/>
                <a:ea typeface="宋体" pitchFamily="2" charset="-122"/>
              </a:defRPr>
            </a:lvl4pPr>
            <a:lvl5pPr marL="2057400" indent="-228600">
              <a:defRPr sz="23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3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3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3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300">
                <a:solidFill>
                  <a:schemeClr val="tx1"/>
                </a:solidFill>
                <a:latin typeface="Arial" pitchFamily="34" charset="0"/>
                <a:ea typeface="宋体" pitchFamily="2" charset="-122"/>
              </a:defRPr>
            </a:lvl9pPr>
          </a:lstStyle>
          <a:p>
            <a:pPr eaLnBrk="1" hangingPunct="1">
              <a:defRPr/>
            </a:pPr>
            <a:r>
              <a:rPr lang="zh-CN" altLang="en-US" sz="2200" noProof="1">
                <a:solidFill>
                  <a:schemeClr val="bg1"/>
                </a:solidFill>
                <a:effectLst>
                  <a:outerShdw blurRad="38100" dist="38100" dir="2700000" algn="tl">
                    <a:srgbClr val="C0C0C0"/>
                  </a:outerShdw>
                </a:effectLst>
                <a:ea typeface="黑体" pitchFamily="49" charset="-122"/>
                <a:cs typeface="黑体" pitchFamily="49" charset="-122"/>
              </a:rPr>
              <a:t>多样性</a:t>
            </a:r>
          </a:p>
        </p:txBody>
      </p:sp>
      <p:sp>
        <p:nvSpPr>
          <p:cNvPr id="99355" name="文本框 99354">
            <a:hlinkHover r:id="rId3" action="ppaction://hlinksldjump"/>
            <a:extLst>
              <a:ext uri="{FF2B5EF4-FFF2-40B4-BE49-F238E27FC236}">
                <a16:creationId xmlns:a16="http://schemas.microsoft.com/office/drawing/2014/main" id="{163464EB-4A67-4E78-A4C3-94FED01C8C03}"/>
              </a:ext>
            </a:extLst>
          </p:cNvPr>
          <p:cNvSpPr txBox="1"/>
          <p:nvPr/>
        </p:nvSpPr>
        <p:spPr>
          <a:xfrm>
            <a:off x="1130300" y="4514850"/>
            <a:ext cx="1354138" cy="427038"/>
          </a:xfrm>
          <a:prstGeom prst="rect">
            <a:avLst/>
          </a:prstGeom>
          <a:noFill/>
          <a:ln w="9525">
            <a:noFill/>
            <a:miter/>
          </a:ln>
        </p:spPr>
        <p:txBody>
          <a:bodyPr>
            <a:spAutoFit/>
          </a:bodyPr>
          <a:lstStyle>
            <a:lvl1pPr>
              <a:defRPr sz="2300">
                <a:solidFill>
                  <a:schemeClr val="tx1"/>
                </a:solidFill>
                <a:latin typeface="Arial" pitchFamily="34" charset="0"/>
                <a:ea typeface="宋体" pitchFamily="2" charset="-122"/>
              </a:defRPr>
            </a:lvl1pPr>
            <a:lvl2pPr marL="742950" indent="-285750">
              <a:defRPr sz="2300">
                <a:solidFill>
                  <a:schemeClr val="tx1"/>
                </a:solidFill>
                <a:latin typeface="Arial" pitchFamily="34" charset="0"/>
                <a:ea typeface="宋体" pitchFamily="2" charset="-122"/>
              </a:defRPr>
            </a:lvl2pPr>
            <a:lvl3pPr marL="1143000" indent="-228600">
              <a:defRPr sz="2300">
                <a:solidFill>
                  <a:schemeClr val="tx1"/>
                </a:solidFill>
                <a:latin typeface="Arial" pitchFamily="34" charset="0"/>
                <a:ea typeface="宋体" pitchFamily="2" charset="-122"/>
              </a:defRPr>
            </a:lvl3pPr>
            <a:lvl4pPr marL="1600200" indent="-228600">
              <a:defRPr sz="2300">
                <a:solidFill>
                  <a:schemeClr val="tx1"/>
                </a:solidFill>
                <a:latin typeface="Arial" pitchFamily="34" charset="0"/>
                <a:ea typeface="宋体" pitchFamily="2" charset="-122"/>
              </a:defRPr>
            </a:lvl4pPr>
            <a:lvl5pPr marL="2057400" indent="-228600">
              <a:defRPr sz="23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3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3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3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300">
                <a:solidFill>
                  <a:schemeClr val="tx1"/>
                </a:solidFill>
                <a:latin typeface="Arial" pitchFamily="34" charset="0"/>
                <a:ea typeface="宋体" pitchFamily="2" charset="-122"/>
              </a:defRPr>
            </a:lvl9pPr>
          </a:lstStyle>
          <a:p>
            <a:pPr eaLnBrk="1" hangingPunct="1">
              <a:defRPr/>
            </a:pPr>
            <a:r>
              <a:rPr lang="zh-CN" altLang="en-US" sz="2200" noProof="1">
                <a:solidFill>
                  <a:schemeClr val="bg1"/>
                </a:solidFill>
                <a:effectLst>
                  <a:outerShdw blurRad="38100" dist="38100" dir="2700000" algn="tl">
                    <a:srgbClr val="C0C0C0"/>
                  </a:outerShdw>
                </a:effectLst>
                <a:ea typeface="黑体" pitchFamily="49" charset="-122"/>
                <a:cs typeface="黑体" pitchFamily="49" charset="-122"/>
              </a:rPr>
              <a:t>集成性</a:t>
            </a:r>
          </a:p>
        </p:txBody>
      </p:sp>
      <p:sp>
        <p:nvSpPr>
          <p:cNvPr id="99356" name="文本框 99355">
            <a:hlinkHover r:id="rId4" action="ppaction://hlinksldjump"/>
            <a:extLst>
              <a:ext uri="{FF2B5EF4-FFF2-40B4-BE49-F238E27FC236}">
                <a16:creationId xmlns:a16="http://schemas.microsoft.com/office/drawing/2014/main" id="{EF73742F-6CF8-4232-8848-06564EEB087D}"/>
              </a:ext>
            </a:extLst>
          </p:cNvPr>
          <p:cNvSpPr txBox="1"/>
          <p:nvPr/>
        </p:nvSpPr>
        <p:spPr>
          <a:xfrm>
            <a:off x="2339975" y="4941888"/>
            <a:ext cx="1211263" cy="427037"/>
          </a:xfrm>
          <a:prstGeom prst="rect">
            <a:avLst/>
          </a:prstGeom>
          <a:noFill/>
          <a:ln w="9525">
            <a:noFill/>
            <a:miter/>
          </a:ln>
        </p:spPr>
        <p:txBody>
          <a:bodyPr>
            <a:spAutoFit/>
          </a:bodyPr>
          <a:lstStyle>
            <a:lvl1pPr>
              <a:defRPr sz="2300">
                <a:solidFill>
                  <a:schemeClr val="tx1"/>
                </a:solidFill>
                <a:latin typeface="Arial" pitchFamily="34" charset="0"/>
                <a:ea typeface="宋体" pitchFamily="2" charset="-122"/>
              </a:defRPr>
            </a:lvl1pPr>
            <a:lvl2pPr marL="742950" indent="-285750">
              <a:defRPr sz="2300">
                <a:solidFill>
                  <a:schemeClr val="tx1"/>
                </a:solidFill>
                <a:latin typeface="Arial" pitchFamily="34" charset="0"/>
                <a:ea typeface="宋体" pitchFamily="2" charset="-122"/>
              </a:defRPr>
            </a:lvl2pPr>
            <a:lvl3pPr marL="1143000" indent="-228600">
              <a:defRPr sz="2300">
                <a:solidFill>
                  <a:schemeClr val="tx1"/>
                </a:solidFill>
                <a:latin typeface="Arial" pitchFamily="34" charset="0"/>
                <a:ea typeface="宋体" pitchFamily="2" charset="-122"/>
              </a:defRPr>
            </a:lvl3pPr>
            <a:lvl4pPr marL="1600200" indent="-228600">
              <a:defRPr sz="2300">
                <a:solidFill>
                  <a:schemeClr val="tx1"/>
                </a:solidFill>
                <a:latin typeface="Arial" pitchFamily="34" charset="0"/>
                <a:ea typeface="宋体" pitchFamily="2" charset="-122"/>
              </a:defRPr>
            </a:lvl4pPr>
            <a:lvl5pPr marL="2057400" indent="-228600">
              <a:defRPr sz="23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3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3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3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300">
                <a:solidFill>
                  <a:schemeClr val="tx1"/>
                </a:solidFill>
                <a:latin typeface="Arial" pitchFamily="34" charset="0"/>
                <a:ea typeface="宋体" pitchFamily="2" charset="-122"/>
              </a:defRPr>
            </a:lvl9pPr>
          </a:lstStyle>
          <a:p>
            <a:pPr eaLnBrk="1" hangingPunct="1">
              <a:defRPr/>
            </a:pPr>
            <a:r>
              <a:rPr lang="zh-CN" altLang="en-US" sz="2200" noProof="1">
                <a:solidFill>
                  <a:schemeClr val="bg1"/>
                </a:solidFill>
                <a:effectLst>
                  <a:outerShdw blurRad="38100" dist="38100" dir="2700000" algn="tl">
                    <a:srgbClr val="C0C0C0"/>
                  </a:outerShdw>
                </a:effectLst>
                <a:ea typeface="黑体" pitchFamily="49" charset="-122"/>
                <a:cs typeface="黑体" pitchFamily="49" charset="-122"/>
              </a:rPr>
              <a:t>交互性</a:t>
            </a:r>
          </a:p>
        </p:txBody>
      </p:sp>
      <p:sp>
        <p:nvSpPr>
          <p:cNvPr id="99357" name="文本框 99356">
            <a:hlinkHover r:id="rId5" action="ppaction://hlinksldjump"/>
            <a:extLst>
              <a:ext uri="{FF2B5EF4-FFF2-40B4-BE49-F238E27FC236}">
                <a16:creationId xmlns:a16="http://schemas.microsoft.com/office/drawing/2014/main" id="{CD01FFE3-8659-4A1C-A6A6-2A3BB856DFAC}"/>
              </a:ext>
            </a:extLst>
          </p:cNvPr>
          <p:cNvSpPr txBox="1"/>
          <p:nvPr/>
        </p:nvSpPr>
        <p:spPr>
          <a:xfrm>
            <a:off x="3419475" y="4508500"/>
            <a:ext cx="1284288" cy="427038"/>
          </a:xfrm>
          <a:prstGeom prst="rect">
            <a:avLst/>
          </a:prstGeom>
          <a:noFill/>
          <a:ln w="9525">
            <a:noFill/>
            <a:miter/>
          </a:ln>
        </p:spPr>
        <p:txBody>
          <a:bodyPr>
            <a:spAutoFit/>
          </a:bodyPr>
          <a:lstStyle>
            <a:lvl1pPr>
              <a:defRPr sz="2300">
                <a:solidFill>
                  <a:schemeClr val="tx1"/>
                </a:solidFill>
                <a:latin typeface="Arial" pitchFamily="34" charset="0"/>
                <a:ea typeface="宋体" pitchFamily="2" charset="-122"/>
              </a:defRPr>
            </a:lvl1pPr>
            <a:lvl2pPr marL="742950" indent="-285750">
              <a:defRPr sz="2300">
                <a:solidFill>
                  <a:schemeClr val="tx1"/>
                </a:solidFill>
                <a:latin typeface="Arial" pitchFamily="34" charset="0"/>
                <a:ea typeface="宋体" pitchFamily="2" charset="-122"/>
              </a:defRPr>
            </a:lvl2pPr>
            <a:lvl3pPr marL="1143000" indent="-228600">
              <a:defRPr sz="2300">
                <a:solidFill>
                  <a:schemeClr val="tx1"/>
                </a:solidFill>
                <a:latin typeface="Arial" pitchFamily="34" charset="0"/>
                <a:ea typeface="宋体" pitchFamily="2" charset="-122"/>
              </a:defRPr>
            </a:lvl3pPr>
            <a:lvl4pPr marL="1600200" indent="-228600">
              <a:defRPr sz="2300">
                <a:solidFill>
                  <a:schemeClr val="tx1"/>
                </a:solidFill>
                <a:latin typeface="Arial" pitchFamily="34" charset="0"/>
                <a:ea typeface="宋体" pitchFamily="2" charset="-122"/>
              </a:defRPr>
            </a:lvl4pPr>
            <a:lvl5pPr marL="2057400" indent="-228600">
              <a:defRPr sz="23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3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3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3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300">
                <a:solidFill>
                  <a:schemeClr val="tx1"/>
                </a:solidFill>
                <a:latin typeface="Arial" pitchFamily="34" charset="0"/>
                <a:ea typeface="宋体" pitchFamily="2" charset="-122"/>
              </a:defRPr>
            </a:lvl9pPr>
          </a:lstStyle>
          <a:p>
            <a:pPr eaLnBrk="1" hangingPunct="1">
              <a:defRPr/>
            </a:pPr>
            <a:r>
              <a:rPr lang="zh-CN" altLang="en-US" sz="2200" noProof="1">
                <a:solidFill>
                  <a:schemeClr val="bg1"/>
                </a:solidFill>
                <a:effectLst>
                  <a:outerShdw blurRad="38100" dist="38100" dir="2700000" algn="tl">
                    <a:srgbClr val="C0C0C0"/>
                  </a:outerShdw>
                </a:effectLst>
                <a:ea typeface="黑体" pitchFamily="49" charset="-122"/>
                <a:cs typeface="黑体" pitchFamily="49" charset="-122"/>
              </a:rPr>
              <a:t>同步性</a:t>
            </a:r>
          </a:p>
        </p:txBody>
      </p:sp>
      <p:sp>
        <p:nvSpPr>
          <p:cNvPr id="31754" name="文本框 99373">
            <a:extLst>
              <a:ext uri="{FF2B5EF4-FFF2-40B4-BE49-F238E27FC236}">
                <a16:creationId xmlns:a16="http://schemas.microsoft.com/office/drawing/2014/main" id="{0E9320C1-B0E9-4937-A88E-E6B2F40B1D98}"/>
              </a:ext>
            </a:extLst>
          </p:cNvPr>
          <p:cNvSpPr txBox="1">
            <a:spLocks noChangeArrowheads="1"/>
          </p:cNvSpPr>
          <p:nvPr/>
        </p:nvSpPr>
        <p:spPr bwMode="auto">
          <a:xfrm>
            <a:off x="2481263" y="115888"/>
            <a:ext cx="453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1</a:t>
            </a:r>
            <a:r>
              <a:rPr lang="zh-CN" altLang="en-US" sz="2600" b="1">
                <a:solidFill>
                  <a:schemeClr val="bg1"/>
                </a:solidFill>
                <a:latin typeface="黑体" panose="02010609060101010101" pitchFamily="49" charset="-122"/>
                <a:ea typeface="黑体" panose="02010609060101010101" pitchFamily="49" charset="-122"/>
              </a:rPr>
              <a:t> 多媒体技术基本概念</a:t>
            </a:r>
          </a:p>
        </p:txBody>
      </p:sp>
      <p:grpSp>
        <p:nvGrpSpPr>
          <p:cNvPr id="31755" name="组合 8">
            <a:extLst>
              <a:ext uri="{FF2B5EF4-FFF2-40B4-BE49-F238E27FC236}">
                <a16:creationId xmlns:a16="http://schemas.microsoft.com/office/drawing/2014/main" id="{8C755E5D-7A09-4F96-80ED-900D95C8DB1B}"/>
              </a:ext>
            </a:extLst>
          </p:cNvPr>
          <p:cNvGrpSpPr>
            <a:grpSpLocks/>
          </p:cNvGrpSpPr>
          <p:nvPr/>
        </p:nvGrpSpPr>
        <p:grpSpPr bwMode="auto">
          <a:xfrm>
            <a:off x="8501063" y="2973388"/>
            <a:ext cx="504825" cy="504825"/>
            <a:chOff x="8521417" y="2709863"/>
            <a:chExt cx="504056" cy="504056"/>
          </a:xfrm>
        </p:grpSpPr>
        <p:sp>
          <p:nvSpPr>
            <p:cNvPr id="51" name="椭圆 50">
              <a:extLst>
                <a:ext uri="{FF2B5EF4-FFF2-40B4-BE49-F238E27FC236}">
                  <a16:creationId xmlns:a16="http://schemas.microsoft.com/office/drawing/2014/main" id="{42B81D3A-C443-4514-A35E-5C5348EFE339}"/>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2" name="椭圆 51">
              <a:extLst>
                <a:ext uri="{FF2B5EF4-FFF2-40B4-BE49-F238E27FC236}">
                  <a16:creationId xmlns:a16="http://schemas.microsoft.com/office/drawing/2014/main" id="{E58BD987-FF96-4B5B-A66D-48F367361190}"/>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3" name="上箭头 5155">
              <a:hlinkClick r:id="rId6" action="ppaction://hlinksldjump" tooltip="下一个知识点"/>
              <a:extLst>
                <a:ext uri="{FF2B5EF4-FFF2-40B4-BE49-F238E27FC236}">
                  <a16:creationId xmlns:a16="http://schemas.microsoft.com/office/drawing/2014/main" id="{F65EAB2B-13A9-4A5F-941C-0DEACBC7DAD1}"/>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31756" name="组合 8">
            <a:extLst>
              <a:ext uri="{FF2B5EF4-FFF2-40B4-BE49-F238E27FC236}">
                <a16:creationId xmlns:a16="http://schemas.microsoft.com/office/drawing/2014/main" id="{27F22C13-D871-4577-9B81-B71083E90F73}"/>
              </a:ext>
            </a:extLst>
          </p:cNvPr>
          <p:cNvGrpSpPr>
            <a:grpSpLocks/>
          </p:cNvGrpSpPr>
          <p:nvPr/>
        </p:nvGrpSpPr>
        <p:grpSpPr bwMode="auto">
          <a:xfrm>
            <a:off x="8501063" y="2227263"/>
            <a:ext cx="504825" cy="504825"/>
            <a:chOff x="8521417" y="2709863"/>
            <a:chExt cx="504056" cy="504056"/>
          </a:xfrm>
        </p:grpSpPr>
        <p:sp>
          <p:nvSpPr>
            <p:cNvPr id="55" name="椭圆 54">
              <a:extLst>
                <a:ext uri="{FF2B5EF4-FFF2-40B4-BE49-F238E27FC236}">
                  <a16:creationId xmlns:a16="http://schemas.microsoft.com/office/drawing/2014/main" id="{090BB2B2-CC0B-4C9D-BDA0-0692C6F6A91F}"/>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6" name="椭圆 55">
              <a:extLst>
                <a:ext uri="{FF2B5EF4-FFF2-40B4-BE49-F238E27FC236}">
                  <a16:creationId xmlns:a16="http://schemas.microsoft.com/office/drawing/2014/main" id="{A2B82916-46BB-42ED-8B12-B5DFAD50529F}"/>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 name="上箭头 5155">
              <a:hlinkClick r:id="rId7" action="ppaction://hlinksldjump" tooltip="下一个知识点"/>
              <a:extLst>
                <a:ext uri="{FF2B5EF4-FFF2-40B4-BE49-F238E27FC236}">
                  <a16:creationId xmlns:a16="http://schemas.microsoft.com/office/drawing/2014/main" id="{3C9F93BB-0273-40DC-95AB-25FFFA5D4373}"/>
                </a:ext>
              </a:extLst>
            </p:cNvPr>
            <p:cNvSpPr>
              <a:spLocks noChangeArrowheads="1"/>
            </p:cNvSpPr>
            <p:nvPr/>
          </p:nvSpPr>
          <p:spPr bwMode="auto">
            <a:xfrm rot="10800000" flipV="1">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31757" name="组合 23">
            <a:extLst>
              <a:ext uri="{FF2B5EF4-FFF2-40B4-BE49-F238E27FC236}">
                <a16:creationId xmlns:a16="http://schemas.microsoft.com/office/drawing/2014/main" id="{50C8DD2D-DB51-485A-823B-9D9927A4B2AE}"/>
              </a:ext>
            </a:extLst>
          </p:cNvPr>
          <p:cNvGrpSpPr>
            <a:grpSpLocks/>
          </p:cNvGrpSpPr>
          <p:nvPr/>
        </p:nvGrpSpPr>
        <p:grpSpPr bwMode="auto">
          <a:xfrm>
            <a:off x="8501063" y="3717925"/>
            <a:ext cx="504825" cy="504825"/>
            <a:chOff x="8432678" y="1661126"/>
            <a:chExt cx="504056" cy="504056"/>
          </a:xfrm>
        </p:grpSpPr>
        <p:sp>
          <p:nvSpPr>
            <p:cNvPr id="35" name="椭圆 34">
              <a:extLst>
                <a:ext uri="{FF2B5EF4-FFF2-40B4-BE49-F238E27FC236}">
                  <a16:creationId xmlns:a16="http://schemas.microsoft.com/office/drawing/2014/main" id="{BB939A61-D325-4A87-90D1-E250D43C12FB}"/>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上箭头 5155">
              <a:hlinkClick r:id="rId8" action="ppaction://hlinksldjump" tooltip="返回知识点目录"/>
              <a:extLst>
                <a:ext uri="{FF2B5EF4-FFF2-40B4-BE49-F238E27FC236}">
                  <a16:creationId xmlns:a16="http://schemas.microsoft.com/office/drawing/2014/main" id="{C88AACF0-AC60-47C8-843C-171E709D708D}"/>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37" name="椭圆 36">
              <a:extLst>
                <a:ext uri="{FF2B5EF4-FFF2-40B4-BE49-F238E27FC236}">
                  <a16:creationId xmlns:a16="http://schemas.microsoft.com/office/drawing/2014/main" id="{6891B546-AE8D-46FC-8A85-219915DED06C}"/>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41" name="圆角矩形 40">
            <a:extLst>
              <a:ext uri="{FF2B5EF4-FFF2-40B4-BE49-F238E27FC236}">
                <a16:creationId xmlns:a16="http://schemas.microsoft.com/office/drawing/2014/main" id="{55956AB8-E309-4950-923E-659467F220B3}"/>
              </a:ext>
            </a:extLst>
          </p:cNvPr>
          <p:cNvSpPr/>
          <p:nvPr/>
        </p:nvSpPr>
        <p:spPr>
          <a:xfrm>
            <a:off x="255588" y="981075"/>
            <a:ext cx="35242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759" name="文本框 37">
            <a:extLst>
              <a:ext uri="{FF2B5EF4-FFF2-40B4-BE49-F238E27FC236}">
                <a16:creationId xmlns:a16="http://schemas.microsoft.com/office/drawing/2014/main" id="{4E06E588-6B31-4DDC-B061-3CCFF3C9575F}"/>
              </a:ext>
            </a:extLst>
          </p:cNvPr>
          <p:cNvSpPr txBox="1">
            <a:spLocks noChangeArrowheads="1"/>
          </p:cNvSpPr>
          <p:nvPr/>
        </p:nvSpPr>
        <p:spPr bwMode="auto">
          <a:xfrm>
            <a:off x="265113" y="992188"/>
            <a:ext cx="351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1.1.3 多媒体技术的主要特征</a:t>
            </a:r>
          </a:p>
        </p:txBody>
      </p:sp>
    </p:spTree>
  </p:cSld>
  <p:clrMapOvr>
    <a:masterClrMapping/>
  </p:clrMapOvr>
  <p:transition advTm="4000"/>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2770" name="图片 21505" descr="未标题-1">
            <a:extLst>
              <a:ext uri="{FF2B5EF4-FFF2-40B4-BE49-F238E27FC236}">
                <a16:creationId xmlns:a16="http://schemas.microsoft.com/office/drawing/2014/main" id="{014044A3-B59B-4FF9-AFE5-51C4B490C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844675"/>
            <a:ext cx="2730500" cy="329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图片 21506" descr="未标题-1">
            <a:extLst>
              <a:ext uri="{FF2B5EF4-FFF2-40B4-BE49-F238E27FC236}">
                <a16:creationId xmlns:a16="http://schemas.microsoft.com/office/drawing/2014/main" id="{D3B85044-7014-4636-96C3-D3F6383FA4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844675"/>
            <a:ext cx="2665413" cy="32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图片 106534" descr="ywfw_sj_21">
            <a:extLst>
              <a:ext uri="{FF2B5EF4-FFF2-40B4-BE49-F238E27FC236}">
                <a16:creationId xmlns:a16="http://schemas.microsoft.com/office/drawing/2014/main" id="{C47B669E-E958-49ED-BF61-7784709985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2000250"/>
            <a:ext cx="3095625"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773" name="组合 21513">
            <a:extLst>
              <a:ext uri="{FF2B5EF4-FFF2-40B4-BE49-F238E27FC236}">
                <a16:creationId xmlns:a16="http://schemas.microsoft.com/office/drawing/2014/main" id="{15382568-D8EE-4339-B782-D582B74AE3EE}"/>
              </a:ext>
            </a:extLst>
          </p:cNvPr>
          <p:cNvGrpSpPr>
            <a:grpSpLocks/>
          </p:cNvGrpSpPr>
          <p:nvPr/>
        </p:nvGrpSpPr>
        <p:grpSpPr bwMode="auto">
          <a:xfrm>
            <a:off x="2019300" y="3914775"/>
            <a:ext cx="1628775" cy="882650"/>
            <a:chOff x="0" y="0"/>
            <a:chExt cx="1549" cy="1351"/>
          </a:xfrm>
        </p:grpSpPr>
        <p:sp>
          <p:nvSpPr>
            <p:cNvPr id="32813" name="六边形 21514">
              <a:extLst>
                <a:ext uri="{FF2B5EF4-FFF2-40B4-BE49-F238E27FC236}">
                  <a16:creationId xmlns:a16="http://schemas.microsoft.com/office/drawing/2014/main" id="{3D0A9E67-A920-431E-B87A-FD49BC83DF65}"/>
                </a:ext>
              </a:extLst>
            </p:cNvPr>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2814" name="六边形 21515">
              <a:extLst>
                <a:ext uri="{FF2B5EF4-FFF2-40B4-BE49-F238E27FC236}">
                  <a16:creationId xmlns:a16="http://schemas.microsoft.com/office/drawing/2014/main" id="{FFA72164-0014-4392-A9C7-491D3AA947CA}"/>
                </a:ext>
              </a:extLst>
            </p:cNvPr>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2815" name="六边形 21516">
              <a:extLst>
                <a:ext uri="{FF2B5EF4-FFF2-40B4-BE49-F238E27FC236}">
                  <a16:creationId xmlns:a16="http://schemas.microsoft.com/office/drawing/2014/main" id="{FD778AFC-6562-443C-B19F-F3B4FE828D5E}"/>
                </a:ext>
              </a:extLst>
            </p:cNvPr>
            <p:cNvSpPr>
              <a:spLocks noChangeArrowheads="1"/>
            </p:cNvSpPr>
            <p:nvPr/>
          </p:nvSpPr>
          <p:spPr bwMode="auto">
            <a:xfrm>
              <a:off x="90" y="80"/>
              <a:ext cx="1350" cy="1168"/>
            </a:xfrm>
            <a:prstGeom prst="hexagon">
              <a:avLst>
                <a:gd name="adj" fmla="val 28896"/>
                <a:gd name="vf" fmla="val 115470"/>
              </a:avLst>
            </a:prstGeom>
            <a:gradFill rotWithShape="1">
              <a:gsLst>
                <a:gs pos="0">
                  <a:srgbClr val="7262EC"/>
                </a:gs>
                <a:gs pos="100000">
                  <a:srgbClr val="2614AA"/>
                </a:gs>
              </a:gsLst>
              <a:lin ang="2700000" scaled="1"/>
            </a:gra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32774" name="组合 21517">
            <a:extLst>
              <a:ext uri="{FF2B5EF4-FFF2-40B4-BE49-F238E27FC236}">
                <a16:creationId xmlns:a16="http://schemas.microsoft.com/office/drawing/2014/main" id="{ABC391B9-3C60-4B5F-A720-A1482AC0AD18}"/>
              </a:ext>
            </a:extLst>
          </p:cNvPr>
          <p:cNvGrpSpPr>
            <a:grpSpLocks/>
          </p:cNvGrpSpPr>
          <p:nvPr/>
        </p:nvGrpSpPr>
        <p:grpSpPr bwMode="auto">
          <a:xfrm>
            <a:off x="912813" y="4365625"/>
            <a:ext cx="1528762" cy="865188"/>
            <a:chOff x="0" y="0"/>
            <a:chExt cx="1549" cy="1351"/>
          </a:xfrm>
        </p:grpSpPr>
        <p:sp>
          <p:nvSpPr>
            <p:cNvPr id="32810" name="六边形 21518">
              <a:extLst>
                <a:ext uri="{FF2B5EF4-FFF2-40B4-BE49-F238E27FC236}">
                  <a16:creationId xmlns:a16="http://schemas.microsoft.com/office/drawing/2014/main" id="{A9732DB1-FF43-4A8F-A76B-A821CD630C58}"/>
                </a:ext>
              </a:extLst>
            </p:cNvPr>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2811" name="六边形 21519">
              <a:extLst>
                <a:ext uri="{FF2B5EF4-FFF2-40B4-BE49-F238E27FC236}">
                  <a16:creationId xmlns:a16="http://schemas.microsoft.com/office/drawing/2014/main" id="{F3508DF8-FC26-48A7-9F87-D71022FC1677}"/>
                </a:ext>
              </a:extLst>
            </p:cNvPr>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2812" name="六边形 21520">
              <a:extLst>
                <a:ext uri="{FF2B5EF4-FFF2-40B4-BE49-F238E27FC236}">
                  <a16:creationId xmlns:a16="http://schemas.microsoft.com/office/drawing/2014/main" id="{12D9F01A-FC8E-4831-98C0-E00C637BF269}"/>
                </a:ext>
              </a:extLst>
            </p:cNvPr>
            <p:cNvSpPr>
              <a:spLocks noChangeArrowheads="1"/>
            </p:cNvSpPr>
            <p:nvPr/>
          </p:nvSpPr>
          <p:spPr bwMode="auto">
            <a:xfrm>
              <a:off x="90" y="80"/>
              <a:ext cx="1350" cy="1168"/>
            </a:xfrm>
            <a:prstGeom prst="hexagon">
              <a:avLst>
                <a:gd name="adj" fmla="val 28896"/>
                <a:gd name="vf" fmla="val 115470"/>
              </a:avLst>
            </a:prstGeom>
            <a:gradFill rotWithShape="1">
              <a:gsLst>
                <a:gs pos="0">
                  <a:srgbClr val="24B443"/>
                </a:gs>
                <a:gs pos="100000">
                  <a:srgbClr val="115D16"/>
                </a:gs>
              </a:gsLst>
              <a:lin ang="2700000" scaled="1"/>
            </a:gra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32775" name="组合 21521">
            <a:extLst>
              <a:ext uri="{FF2B5EF4-FFF2-40B4-BE49-F238E27FC236}">
                <a16:creationId xmlns:a16="http://schemas.microsoft.com/office/drawing/2014/main" id="{46275C5C-50B6-4349-BACB-E165BDB6C00A}"/>
              </a:ext>
            </a:extLst>
          </p:cNvPr>
          <p:cNvGrpSpPr>
            <a:grpSpLocks/>
          </p:cNvGrpSpPr>
          <p:nvPr/>
        </p:nvGrpSpPr>
        <p:grpSpPr bwMode="auto">
          <a:xfrm>
            <a:off x="3216275" y="4365625"/>
            <a:ext cx="1427163" cy="865188"/>
            <a:chOff x="0" y="0"/>
            <a:chExt cx="1549" cy="1351"/>
          </a:xfrm>
        </p:grpSpPr>
        <p:sp>
          <p:nvSpPr>
            <p:cNvPr id="32807" name="六边形 21522">
              <a:extLst>
                <a:ext uri="{FF2B5EF4-FFF2-40B4-BE49-F238E27FC236}">
                  <a16:creationId xmlns:a16="http://schemas.microsoft.com/office/drawing/2014/main" id="{0D5B878B-7A03-46D7-9748-4B50C7F3DFB7}"/>
                </a:ext>
              </a:extLst>
            </p:cNvPr>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2808" name="六边形 21523">
              <a:extLst>
                <a:ext uri="{FF2B5EF4-FFF2-40B4-BE49-F238E27FC236}">
                  <a16:creationId xmlns:a16="http://schemas.microsoft.com/office/drawing/2014/main" id="{8D56BE4E-655F-4F08-A763-409A1F4623B1}"/>
                </a:ext>
              </a:extLst>
            </p:cNvPr>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2809" name="六边形 21524">
              <a:extLst>
                <a:ext uri="{FF2B5EF4-FFF2-40B4-BE49-F238E27FC236}">
                  <a16:creationId xmlns:a16="http://schemas.microsoft.com/office/drawing/2014/main" id="{6A808992-ED73-425D-8254-9C31C2E39B8B}"/>
                </a:ext>
              </a:extLst>
            </p:cNvPr>
            <p:cNvSpPr>
              <a:spLocks noChangeArrowheads="1"/>
            </p:cNvSpPr>
            <p:nvPr/>
          </p:nvSpPr>
          <p:spPr bwMode="auto">
            <a:xfrm>
              <a:off x="90" y="80"/>
              <a:ext cx="1350" cy="1168"/>
            </a:xfrm>
            <a:prstGeom prst="hexagon">
              <a:avLst>
                <a:gd name="adj" fmla="val 28896"/>
                <a:gd name="vf" fmla="val 115470"/>
              </a:avLst>
            </a:prstGeom>
            <a:gradFill rotWithShape="1">
              <a:gsLst>
                <a:gs pos="0">
                  <a:srgbClr val="6D440E"/>
                </a:gs>
                <a:gs pos="100000">
                  <a:srgbClr val="EC941E"/>
                </a:gs>
              </a:gsLst>
              <a:lin ang="2700000" scaled="1"/>
            </a:gra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32776" name="组合 21525">
            <a:extLst>
              <a:ext uri="{FF2B5EF4-FFF2-40B4-BE49-F238E27FC236}">
                <a16:creationId xmlns:a16="http://schemas.microsoft.com/office/drawing/2014/main" id="{7D861150-31D5-49CE-BF42-A9B3C0A68DFD}"/>
              </a:ext>
            </a:extLst>
          </p:cNvPr>
          <p:cNvGrpSpPr>
            <a:grpSpLocks/>
          </p:cNvGrpSpPr>
          <p:nvPr/>
        </p:nvGrpSpPr>
        <p:grpSpPr bwMode="auto">
          <a:xfrm>
            <a:off x="1992313" y="4797425"/>
            <a:ext cx="1630362" cy="863600"/>
            <a:chOff x="0" y="0"/>
            <a:chExt cx="1549" cy="1351"/>
          </a:xfrm>
        </p:grpSpPr>
        <p:sp>
          <p:nvSpPr>
            <p:cNvPr id="32804" name="六边形 21526">
              <a:extLst>
                <a:ext uri="{FF2B5EF4-FFF2-40B4-BE49-F238E27FC236}">
                  <a16:creationId xmlns:a16="http://schemas.microsoft.com/office/drawing/2014/main" id="{48680D90-4339-4880-BE76-6E0A265BBB16}"/>
                </a:ext>
              </a:extLst>
            </p:cNvPr>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2805" name="六边形 21527">
              <a:extLst>
                <a:ext uri="{FF2B5EF4-FFF2-40B4-BE49-F238E27FC236}">
                  <a16:creationId xmlns:a16="http://schemas.microsoft.com/office/drawing/2014/main" id="{FF34C037-6EA7-4BE9-97E0-3CAD56C755D7}"/>
                </a:ext>
              </a:extLst>
            </p:cNvPr>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2806" name="六边形 21528">
              <a:extLst>
                <a:ext uri="{FF2B5EF4-FFF2-40B4-BE49-F238E27FC236}">
                  <a16:creationId xmlns:a16="http://schemas.microsoft.com/office/drawing/2014/main" id="{F04D1BF3-3AEB-4611-86CA-794B91F91E3B}"/>
                </a:ext>
              </a:extLst>
            </p:cNvPr>
            <p:cNvSpPr>
              <a:spLocks noChangeArrowheads="1"/>
            </p:cNvSpPr>
            <p:nvPr/>
          </p:nvSpPr>
          <p:spPr bwMode="auto">
            <a:xfrm>
              <a:off x="90" y="80"/>
              <a:ext cx="1350" cy="1168"/>
            </a:xfrm>
            <a:prstGeom prst="hexagon">
              <a:avLst>
                <a:gd name="adj" fmla="val 28896"/>
                <a:gd name="vf" fmla="val 115470"/>
              </a:avLst>
            </a:prstGeom>
            <a:gradFill rotWithShape="1">
              <a:gsLst>
                <a:gs pos="0">
                  <a:srgbClr val="0066CC"/>
                </a:gs>
                <a:gs pos="100000">
                  <a:srgbClr val="002F5E"/>
                </a:gs>
              </a:gsLst>
              <a:lin ang="5400000" scaled="1"/>
            </a:gra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sp>
        <p:nvSpPr>
          <p:cNvPr id="21530" name="文本框 21529">
            <a:hlinkHover r:id="rId5" action="ppaction://hlinksldjump"/>
            <a:extLst>
              <a:ext uri="{FF2B5EF4-FFF2-40B4-BE49-F238E27FC236}">
                <a16:creationId xmlns:a16="http://schemas.microsoft.com/office/drawing/2014/main" id="{F16A56A3-B2D2-4A87-B911-B807E0919031}"/>
              </a:ext>
            </a:extLst>
          </p:cNvPr>
          <p:cNvSpPr txBox="1"/>
          <p:nvPr/>
        </p:nvSpPr>
        <p:spPr>
          <a:xfrm>
            <a:off x="2268538" y="4076700"/>
            <a:ext cx="1355725" cy="473075"/>
          </a:xfrm>
          <a:prstGeom prst="rect">
            <a:avLst/>
          </a:prstGeom>
          <a:noFill/>
          <a:ln w="9525">
            <a:noFill/>
            <a:miter/>
          </a:ln>
        </p:spPr>
        <p:txBody>
          <a:bodyPr>
            <a:spAutoFit/>
          </a:bodyPr>
          <a:lstStyle>
            <a:lvl1pPr>
              <a:defRPr sz="2300">
                <a:solidFill>
                  <a:schemeClr val="tx1"/>
                </a:solidFill>
                <a:latin typeface="Arial" pitchFamily="34" charset="0"/>
                <a:ea typeface="宋体" pitchFamily="2" charset="-122"/>
              </a:defRPr>
            </a:lvl1pPr>
            <a:lvl2pPr marL="742950" indent="-285750">
              <a:defRPr sz="2300">
                <a:solidFill>
                  <a:schemeClr val="tx1"/>
                </a:solidFill>
                <a:latin typeface="Arial" pitchFamily="34" charset="0"/>
                <a:ea typeface="宋体" pitchFamily="2" charset="-122"/>
              </a:defRPr>
            </a:lvl2pPr>
            <a:lvl3pPr marL="1143000" indent="-228600">
              <a:defRPr sz="2300">
                <a:solidFill>
                  <a:schemeClr val="tx1"/>
                </a:solidFill>
                <a:latin typeface="Arial" pitchFamily="34" charset="0"/>
                <a:ea typeface="宋体" pitchFamily="2" charset="-122"/>
              </a:defRPr>
            </a:lvl3pPr>
            <a:lvl4pPr marL="1600200" indent="-228600">
              <a:defRPr sz="2300">
                <a:solidFill>
                  <a:schemeClr val="tx1"/>
                </a:solidFill>
                <a:latin typeface="Arial" pitchFamily="34" charset="0"/>
                <a:ea typeface="宋体" pitchFamily="2" charset="-122"/>
              </a:defRPr>
            </a:lvl4pPr>
            <a:lvl5pPr marL="2057400" indent="-228600">
              <a:defRPr sz="23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3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3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3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300">
                <a:solidFill>
                  <a:schemeClr val="tx1"/>
                </a:solidFill>
                <a:latin typeface="Arial" pitchFamily="34" charset="0"/>
                <a:ea typeface="宋体" pitchFamily="2" charset="-122"/>
              </a:defRPr>
            </a:lvl9pPr>
          </a:lstStyle>
          <a:p>
            <a:pPr eaLnBrk="1" hangingPunct="1">
              <a:defRPr/>
            </a:pPr>
            <a:r>
              <a:rPr lang="zh-CN" altLang="en-US" sz="2500" noProof="1">
                <a:effectLst>
                  <a:outerShdw blurRad="38100" dist="38100" dir="2700000" algn="tl">
                    <a:srgbClr val="C0C0C0"/>
                  </a:outerShdw>
                </a:effectLst>
                <a:ea typeface="黑体" pitchFamily="49" charset="-122"/>
                <a:cs typeface="黑体" pitchFamily="49" charset="-122"/>
              </a:rPr>
              <a:t>多样性</a:t>
            </a:r>
          </a:p>
        </p:txBody>
      </p:sp>
      <p:sp>
        <p:nvSpPr>
          <p:cNvPr id="21531" name="文本框 21530">
            <a:hlinkHover r:id="rId6" action="ppaction://hlinksldjump"/>
            <a:extLst>
              <a:ext uri="{FF2B5EF4-FFF2-40B4-BE49-F238E27FC236}">
                <a16:creationId xmlns:a16="http://schemas.microsoft.com/office/drawing/2014/main" id="{4C07E5BB-C8EC-4CBC-B8A0-F2FBFB6BED9B}"/>
              </a:ext>
            </a:extLst>
          </p:cNvPr>
          <p:cNvSpPr txBox="1"/>
          <p:nvPr/>
        </p:nvSpPr>
        <p:spPr>
          <a:xfrm>
            <a:off x="1130300" y="4514850"/>
            <a:ext cx="1354138" cy="427038"/>
          </a:xfrm>
          <a:prstGeom prst="rect">
            <a:avLst/>
          </a:prstGeom>
          <a:noFill/>
          <a:ln w="9525">
            <a:noFill/>
            <a:miter/>
          </a:ln>
        </p:spPr>
        <p:txBody>
          <a:bodyPr>
            <a:spAutoFit/>
          </a:bodyPr>
          <a:lstStyle>
            <a:lvl1pPr>
              <a:defRPr sz="2300">
                <a:solidFill>
                  <a:schemeClr val="tx1"/>
                </a:solidFill>
                <a:latin typeface="Arial" pitchFamily="34" charset="0"/>
                <a:ea typeface="宋体" pitchFamily="2" charset="-122"/>
              </a:defRPr>
            </a:lvl1pPr>
            <a:lvl2pPr marL="742950" indent="-285750">
              <a:defRPr sz="2300">
                <a:solidFill>
                  <a:schemeClr val="tx1"/>
                </a:solidFill>
                <a:latin typeface="Arial" pitchFamily="34" charset="0"/>
                <a:ea typeface="宋体" pitchFamily="2" charset="-122"/>
              </a:defRPr>
            </a:lvl2pPr>
            <a:lvl3pPr marL="1143000" indent="-228600">
              <a:defRPr sz="2300">
                <a:solidFill>
                  <a:schemeClr val="tx1"/>
                </a:solidFill>
                <a:latin typeface="Arial" pitchFamily="34" charset="0"/>
                <a:ea typeface="宋体" pitchFamily="2" charset="-122"/>
              </a:defRPr>
            </a:lvl3pPr>
            <a:lvl4pPr marL="1600200" indent="-228600">
              <a:defRPr sz="2300">
                <a:solidFill>
                  <a:schemeClr val="tx1"/>
                </a:solidFill>
                <a:latin typeface="Arial" pitchFamily="34" charset="0"/>
                <a:ea typeface="宋体" pitchFamily="2" charset="-122"/>
              </a:defRPr>
            </a:lvl4pPr>
            <a:lvl5pPr marL="2057400" indent="-228600">
              <a:defRPr sz="23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3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3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3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300">
                <a:solidFill>
                  <a:schemeClr val="tx1"/>
                </a:solidFill>
                <a:latin typeface="Arial" pitchFamily="34" charset="0"/>
                <a:ea typeface="宋体" pitchFamily="2" charset="-122"/>
              </a:defRPr>
            </a:lvl9pPr>
          </a:lstStyle>
          <a:p>
            <a:pPr eaLnBrk="1" hangingPunct="1">
              <a:defRPr/>
            </a:pPr>
            <a:r>
              <a:rPr lang="zh-CN" altLang="en-US" sz="2200" noProof="1">
                <a:solidFill>
                  <a:schemeClr val="bg1"/>
                </a:solidFill>
                <a:effectLst>
                  <a:outerShdw blurRad="38100" dist="38100" dir="2700000" algn="tl">
                    <a:srgbClr val="C0C0C0"/>
                  </a:outerShdw>
                </a:effectLst>
                <a:ea typeface="黑体" pitchFamily="49" charset="-122"/>
                <a:cs typeface="黑体" pitchFamily="49" charset="-122"/>
              </a:rPr>
              <a:t>集成性</a:t>
            </a:r>
          </a:p>
        </p:txBody>
      </p:sp>
      <p:sp>
        <p:nvSpPr>
          <p:cNvPr id="21532" name="文本框 21531">
            <a:hlinkHover r:id="rId7" action="ppaction://hlinksldjump"/>
            <a:extLst>
              <a:ext uri="{FF2B5EF4-FFF2-40B4-BE49-F238E27FC236}">
                <a16:creationId xmlns:a16="http://schemas.microsoft.com/office/drawing/2014/main" id="{A7D9E71F-7D76-4656-9286-8C51B340B852}"/>
              </a:ext>
            </a:extLst>
          </p:cNvPr>
          <p:cNvSpPr txBox="1"/>
          <p:nvPr/>
        </p:nvSpPr>
        <p:spPr>
          <a:xfrm>
            <a:off x="2339975" y="4941888"/>
            <a:ext cx="1211263" cy="427037"/>
          </a:xfrm>
          <a:prstGeom prst="rect">
            <a:avLst/>
          </a:prstGeom>
          <a:noFill/>
          <a:ln w="9525">
            <a:noFill/>
            <a:miter/>
          </a:ln>
        </p:spPr>
        <p:txBody>
          <a:bodyPr>
            <a:spAutoFit/>
          </a:bodyPr>
          <a:lstStyle>
            <a:lvl1pPr>
              <a:defRPr sz="2300">
                <a:solidFill>
                  <a:schemeClr val="tx1"/>
                </a:solidFill>
                <a:latin typeface="Arial" pitchFamily="34" charset="0"/>
                <a:ea typeface="宋体" pitchFamily="2" charset="-122"/>
              </a:defRPr>
            </a:lvl1pPr>
            <a:lvl2pPr marL="742950" indent="-285750">
              <a:defRPr sz="2300">
                <a:solidFill>
                  <a:schemeClr val="tx1"/>
                </a:solidFill>
                <a:latin typeface="Arial" pitchFamily="34" charset="0"/>
                <a:ea typeface="宋体" pitchFamily="2" charset="-122"/>
              </a:defRPr>
            </a:lvl2pPr>
            <a:lvl3pPr marL="1143000" indent="-228600">
              <a:defRPr sz="2300">
                <a:solidFill>
                  <a:schemeClr val="tx1"/>
                </a:solidFill>
                <a:latin typeface="Arial" pitchFamily="34" charset="0"/>
                <a:ea typeface="宋体" pitchFamily="2" charset="-122"/>
              </a:defRPr>
            </a:lvl3pPr>
            <a:lvl4pPr marL="1600200" indent="-228600">
              <a:defRPr sz="2300">
                <a:solidFill>
                  <a:schemeClr val="tx1"/>
                </a:solidFill>
                <a:latin typeface="Arial" pitchFamily="34" charset="0"/>
                <a:ea typeface="宋体" pitchFamily="2" charset="-122"/>
              </a:defRPr>
            </a:lvl4pPr>
            <a:lvl5pPr marL="2057400" indent="-228600">
              <a:defRPr sz="23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3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3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3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300">
                <a:solidFill>
                  <a:schemeClr val="tx1"/>
                </a:solidFill>
                <a:latin typeface="Arial" pitchFamily="34" charset="0"/>
                <a:ea typeface="宋体" pitchFamily="2" charset="-122"/>
              </a:defRPr>
            </a:lvl9pPr>
          </a:lstStyle>
          <a:p>
            <a:pPr eaLnBrk="1" hangingPunct="1">
              <a:defRPr/>
            </a:pPr>
            <a:r>
              <a:rPr lang="zh-CN" altLang="en-US" sz="2200" noProof="1">
                <a:solidFill>
                  <a:schemeClr val="bg1"/>
                </a:solidFill>
                <a:effectLst>
                  <a:outerShdw blurRad="38100" dist="38100" dir="2700000" algn="tl">
                    <a:srgbClr val="C0C0C0"/>
                  </a:outerShdw>
                </a:effectLst>
                <a:ea typeface="黑体" pitchFamily="49" charset="-122"/>
                <a:cs typeface="黑体" pitchFamily="49" charset="-122"/>
              </a:rPr>
              <a:t>交互性</a:t>
            </a:r>
          </a:p>
        </p:txBody>
      </p:sp>
      <p:sp>
        <p:nvSpPr>
          <p:cNvPr id="21533" name="文本框 21532">
            <a:hlinkHover r:id="rId8" action="ppaction://hlinksldjump"/>
            <a:extLst>
              <a:ext uri="{FF2B5EF4-FFF2-40B4-BE49-F238E27FC236}">
                <a16:creationId xmlns:a16="http://schemas.microsoft.com/office/drawing/2014/main" id="{1AF7300E-54D8-4BCA-928E-33C2EDE5E99D}"/>
              </a:ext>
            </a:extLst>
          </p:cNvPr>
          <p:cNvSpPr txBox="1"/>
          <p:nvPr/>
        </p:nvSpPr>
        <p:spPr>
          <a:xfrm>
            <a:off x="3419475" y="4508500"/>
            <a:ext cx="1284288" cy="427038"/>
          </a:xfrm>
          <a:prstGeom prst="rect">
            <a:avLst/>
          </a:prstGeom>
          <a:noFill/>
          <a:ln w="9525">
            <a:noFill/>
            <a:miter/>
          </a:ln>
        </p:spPr>
        <p:txBody>
          <a:bodyPr>
            <a:spAutoFit/>
          </a:bodyPr>
          <a:lstStyle>
            <a:lvl1pPr>
              <a:defRPr sz="2300">
                <a:solidFill>
                  <a:schemeClr val="tx1"/>
                </a:solidFill>
                <a:latin typeface="Arial" pitchFamily="34" charset="0"/>
                <a:ea typeface="宋体" pitchFamily="2" charset="-122"/>
              </a:defRPr>
            </a:lvl1pPr>
            <a:lvl2pPr marL="742950" indent="-285750">
              <a:defRPr sz="2300">
                <a:solidFill>
                  <a:schemeClr val="tx1"/>
                </a:solidFill>
                <a:latin typeface="Arial" pitchFamily="34" charset="0"/>
                <a:ea typeface="宋体" pitchFamily="2" charset="-122"/>
              </a:defRPr>
            </a:lvl2pPr>
            <a:lvl3pPr marL="1143000" indent="-228600">
              <a:defRPr sz="2300">
                <a:solidFill>
                  <a:schemeClr val="tx1"/>
                </a:solidFill>
                <a:latin typeface="Arial" pitchFamily="34" charset="0"/>
                <a:ea typeface="宋体" pitchFamily="2" charset="-122"/>
              </a:defRPr>
            </a:lvl3pPr>
            <a:lvl4pPr marL="1600200" indent="-228600">
              <a:defRPr sz="2300">
                <a:solidFill>
                  <a:schemeClr val="tx1"/>
                </a:solidFill>
                <a:latin typeface="Arial" pitchFamily="34" charset="0"/>
                <a:ea typeface="宋体" pitchFamily="2" charset="-122"/>
              </a:defRPr>
            </a:lvl4pPr>
            <a:lvl5pPr marL="2057400" indent="-228600">
              <a:defRPr sz="23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3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3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3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300">
                <a:solidFill>
                  <a:schemeClr val="tx1"/>
                </a:solidFill>
                <a:latin typeface="Arial" pitchFamily="34" charset="0"/>
                <a:ea typeface="宋体" pitchFamily="2" charset="-122"/>
              </a:defRPr>
            </a:lvl9pPr>
          </a:lstStyle>
          <a:p>
            <a:pPr eaLnBrk="1" hangingPunct="1">
              <a:defRPr/>
            </a:pPr>
            <a:r>
              <a:rPr lang="zh-CN" altLang="en-US" sz="2200" noProof="1">
                <a:solidFill>
                  <a:schemeClr val="bg1"/>
                </a:solidFill>
                <a:effectLst>
                  <a:outerShdw blurRad="38100" dist="38100" dir="2700000" algn="tl">
                    <a:srgbClr val="C0C0C0"/>
                  </a:outerShdw>
                </a:effectLst>
                <a:ea typeface="黑体" pitchFamily="49" charset="-122"/>
                <a:cs typeface="黑体" pitchFamily="49" charset="-122"/>
              </a:rPr>
              <a:t>同步性</a:t>
            </a:r>
          </a:p>
        </p:txBody>
      </p:sp>
      <p:pic>
        <p:nvPicPr>
          <p:cNvPr id="32781" name="图片 21550" descr="2">
            <a:extLst>
              <a:ext uri="{FF2B5EF4-FFF2-40B4-BE49-F238E27FC236}">
                <a16:creationId xmlns:a16="http://schemas.microsoft.com/office/drawing/2014/main" id="{AFDE1B08-A876-4FB6-A981-DA476A858D9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2725" y="2492375"/>
            <a:ext cx="2376488"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2" name="文本框 21535">
            <a:extLst>
              <a:ext uri="{FF2B5EF4-FFF2-40B4-BE49-F238E27FC236}">
                <a16:creationId xmlns:a16="http://schemas.microsoft.com/office/drawing/2014/main" id="{4D6A03AD-29C0-4EB9-82B5-ECEF69AD25A8}"/>
              </a:ext>
            </a:extLst>
          </p:cNvPr>
          <p:cNvSpPr txBox="1">
            <a:spLocks noChangeArrowheads="1"/>
          </p:cNvSpPr>
          <p:nvPr/>
        </p:nvSpPr>
        <p:spPr bwMode="auto">
          <a:xfrm>
            <a:off x="5292725" y="2716213"/>
            <a:ext cx="23764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1800" dirty="0">
                <a:latin typeface="微软雅黑" panose="020B0503020204020204" pitchFamily="34" charset="-122"/>
                <a:ea typeface="微软雅黑" panose="020B0503020204020204" pitchFamily="34" charset="-122"/>
              </a:rPr>
              <a:t> 不再局限于数值、文本或特殊对待的图形和图像，还指声音、动画和视频等多种形式的媒体信息。</a:t>
            </a:r>
          </a:p>
        </p:txBody>
      </p:sp>
      <p:sp>
        <p:nvSpPr>
          <p:cNvPr id="32783" name="文本框 99373">
            <a:extLst>
              <a:ext uri="{FF2B5EF4-FFF2-40B4-BE49-F238E27FC236}">
                <a16:creationId xmlns:a16="http://schemas.microsoft.com/office/drawing/2014/main" id="{C0997274-A7C9-4957-A733-037CA3E6C639}"/>
              </a:ext>
            </a:extLst>
          </p:cNvPr>
          <p:cNvSpPr txBox="1">
            <a:spLocks noChangeArrowheads="1"/>
          </p:cNvSpPr>
          <p:nvPr/>
        </p:nvSpPr>
        <p:spPr bwMode="auto">
          <a:xfrm>
            <a:off x="2481263" y="115888"/>
            <a:ext cx="453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1</a:t>
            </a:r>
            <a:r>
              <a:rPr lang="zh-CN" altLang="en-US" sz="2600" b="1">
                <a:solidFill>
                  <a:schemeClr val="bg1"/>
                </a:solidFill>
                <a:latin typeface="黑体" panose="02010609060101010101" pitchFamily="49" charset="-122"/>
                <a:ea typeface="黑体" panose="02010609060101010101" pitchFamily="49" charset="-122"/>
              </a:rPr>
              <a:t> 多媒体技术基本概念</a:t>
            </a:r>
          </a:p>
        </p:txBody>
      </p:sp>
      <p:grpSp>
        <p:nvGrpSpPr>
          <p:cNvPr id="32784" name="组合 8">
            <a:extLst>
              <a:ext uri="{FF2B5EF4-FFF2-40B4-BE49-F238E27FC236}">
                <a16:creationId xmlns:a16="http://schemas.microsoft.com/office/drawing/2014/main" id="{E087F269-DB49-4B28-BBBA-91EE9019A65D}"/>
              </a:ext>
            </a:extLst>
          </p:cNvPr>
          <p:cNvGrpSpPr>
            <a:grpSpLocks/>
          </p:cNvGrpSpPr>
          <p:nvPr/>
        </p:nvGrpSpPr>
        <p:grpSpPr bwMode="auto">
          <a:xfrm>
            <a:off x="8501063" y="2973388"/>
            <a:ext cx="504825" cy="504825"/>
            <a:chOff x="8521417" y="2709863"/>
            <a:chExt cx="504056" cy="504056"/>
          </a:xfrm>
        </p:grpSpPr>
        <p:sp>
          <p:nvSpPr>
            <p:cNvPr id="49" name="椭圆 48">
              <a:extLst>
                <a:ext uri="{FF2B5EF4-FFF2-40B4-BE49-F238E27FC236}">
                  <a16:creationId xmlns:a16="http://schemas.microsoft.com/office/drawing/2014/main" id="{2EFA424E-8122-4631-B28C-10505564793D}"/>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椭圆 49">
              <a:extLst>
                <a:ext uri="{FF2B5EF4-FFF2-40B4-BE49-F238E27FC236}">
                  <a16:creationId xmlns:a16="http://schemas.microsoft.com/office/drawing/2014/main" id="{35215422-BB6C-4A78-A511-8547AE4666B3}"/>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上箭头 5155">
              <a:hlinkClick r:id="rId10" action="ppaction://hlinksldjump" tooltip="下一个知识点"/>
              <a:extLst>
                <a:ext uri="{FF2B5EF4-FFF2-40B4-BE49-F238E27FC236}">
                  <a16:creationId xmlns:a16="http://schemas.microsoft.com/office/drawing/2014/main" id="{1D32FFA7-C9AD-44F4-B067-DC87C467AEB2}"/>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32785" name="组合 8">
            <a:extLst>
              <a:ext uri="{FF2B5EF4-FFF2-40B4-BE49-F238E27FC236}">
                <a16:creationId xmlns:a16="http://schemas.microsoft.com/office/drawing/2014/main" id="{CA60A82B-5D44-4646-9E0C-E1F8A90D5C39}"/>
              </a:ext>
            </a:extLst>
          </p:cNvPr>
          <p:cNvGrpSpPr>
            <a:grpSpLocks/>
          </p:cNvGrpSpPr>
          <p:nvPr/>
        </p:nvGrpSpPr>
        <p:grpSpPr bwMode="auto">
          <a:xfrm>
            <a:off x="8501063" y="2227263"/>
            <a:ext cx="504825" cy="504825"/>
            <a:chOff x="8521417" y="2709863"/>
            <a:chExt cx="504056" cy="504056"/>
          </a:xfrm>
        </p:grpSpPr>
        <p:sp>
          <p:nvSpPr>
            <p:cNvPr id="53" name="椭圆 52">
              <a:extLst>
                <a:ext uri="{FF2B5EF4-FFF2-40B4-BE49-F238E27FC236}">
                  <a16:creationId xmlns:a16="http://schemas.microsoft.com/office/drawing/2014/main" id="{DE2BEA9E-9A13-481E-9649-A424451E78BF}"/>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椭圆 53">
              <a:extLst>
                <a:ext uri="{FF2B5EF4-FFF2-40B4-BE49-F238E27FC236}">
                  <a16:creationId xmlns:a16="http://schemas.microsoft.com/office/drawing/2014/main" id="{C62DF312-4094-4DE7-8146-1E4B1A02D36A}"/>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5" name="上箭头 5155">
              <a:hlinkClick r:id="rId11" action="ppaction://hlinksldjump" tooltip="下一个知识点"/>
              <a:extLst>
                <a:ext uri="{FF2B5EF4-FFF2-40B4-BE49-F238E27FC236}">
                  <a16:creationId xmlns:a16="http://schemas.microsoft.com/office/drawing/2014/main" id="{2944028A-DE29-4D9C-9E5D-C84B84B7F8E5}"/>
                </a:ext>
              </a:extLst>
            </p:cNvPr>
            <p:cNvSpPr>
              <a:spLocks noChangeArrowheads="1"/>
            </p:cNvSpPr>
            <p:nvPr/>
          </p:nvSpPr>
          <p:spPr bwMode="auto">
            <a:xfrm rot="10800000" flipV="1">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32786" name="组合 23">
            <a:extLst>
              <a:ext uri="{FF2B5EF4-FFF2-40B4-BE49-F238E27FC236}">
                <a16:creationId xmlns:a16="http://schemas.microsoft.com/office/drawing/2014/main" id="{972528C5-10CA-4524-9562-E384A97BE866}"/>
              </a:ext>
            </a:extLst>
          </p:cNvPr>
          <p:cNvGrpSpPr>
            <a:grpSpLocks/>
          </p:cNvGrpSpPr>
          <p:nvPr/>
        </p:nvGrpSpPr>
        <p:grpSpPr bwMode="auto">
          <a:xfrm>
            <a:off x="8501063" y="3717925"/>
            <a:ext cx="504825" cy="504825"/>
            <a:chOff x="8432678" y="1661126"/>
            <a:chExt cx="504056" cy="504056"/>
          </a:xfrm>
        </p:grpSpPr>
        <p:sp>
          <p:nvSpPr>
            <p:cNvPr id="41" name="椭圆 40">
              <a:extLst>
                <a:ext uri="{FF2B5EF4-FFF2-40B4-BE49-F238E27FC236}">
                  <a16:creationId xmlns:a16="http://schemas.microsoft.com/office/drawing/2014/main" id="{0EFD0A7D-5136-4DEF-A446-A12575437B60}"/>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上箭头 5155">
              <a:hlinkClick r:id="rId12" action="ppaction://hlinksldjump" tooltip="返回知识点目录"/>
              <a:extLst>
                <a:ext uri="{FF2B5EF4-FFF2-40B4-BE49-F238E27FC236}">
                  <a16:creationId xmlns:a16="http://schemas.microsoft.com/office/drawing/2014/main" id="{EEA4CC54-327C-4B62-A77C-698EF5D6C1AA}"/>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3" name="椭圆 42">
              <a:extLst>
                <a:ext uri="{FF2B5EF4-FFF2-40B4-BE49-F238E27FC236}">
                  <a16:creationId xmlns:a16="http://schemas.microsoft.com/office/drawing/2014/main" id="{F85ADA60-5465-455B-AE97-0EC1E02DB461}"/>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44" name="圆角矩形 43">
            <a:extLst>
              <a:ext uri="{FF2B5EF4-FFF2-40B4-BE49-F238E27FC236}">
                <a16:creationId xmlns:a16="http://schemas.microsoft.com/office/drawing/2014/main" id="{10EE568E-3B21-43A2-BF4C-1A6C40D78ABB}"/>
              </a:ext>
            </a:extLst>
          </p:cNvPr>
          <p:cNvSpPr/>
          <p:nvPr/>
        </p:nvSpPr>
        <p:spPr>
          <a:xfrm>
            <a:off x="255588" y="981075"/>
            <a:ext cx="35242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788" name="文本框 37">
            <a:extLst>
              <a:ext uri="{FF2B5EF4-FFF2-40B4-BE49-F238E27FC236}">
                <a16:creationId xmlns:a16="http://schemas.microsoft.com/office/drawing/2014/main" id="{27A2AD16-4468-4FF8-B534-4A29DD7D4F00}"/>
              </a:ext>
            </a:extLst>
          </p:cNvPr>
          <p:cNvSpPr txBox="1">
            <a:spLocks noChangeArrowheads="1"/>
          </p:cNvSpPr>
          <p:nvPr/>
        </p:nvSpPr>
        <p:spPr bwMode="auto">
          <a:xfrm>
            <a:off x="265113" y="992188"/>
            <a:ext cx="351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1.1.3 多媒体技术的主要特征</a:t>
            </a:r>
          </a:p>
        </p:txBody>
      </p:sp>
    </p:spTree>
  </p:cSld>
  <p:clrMapOvr>
    <a:masterClrMapping/>
  </p:clrMapOvr>
  <p:transition advClick="0" advTm="4000"/>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3794" name="图片 96257" descr="未标题-1">
            <a:extLst>
              <a:ext uri="{FF2B5EF4-FFF2-40B4-BE49-F238E27FC236}">
                <a16:creationId xmlns:a16="http://schemas.microsoft.com/office/drawing/2014/main" id="{558F770A-EEE2-404D-94F5-07EB672AB3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844675"/>
            <a:ext cx="2730500" cy="329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图片 96258" descr="未标题-1">
            <a:extLst>
              <a:ext uri="{FF2B5EF4-FFF2-40B4-BE49-F238E27FC236}">
                <a16:creationId xmlns:a16="http://schemas.microsoft.com/office/drawing/2014/main" id="{B122F5F0-2096-4D21-ACA3-31463C0BAB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844675"/>
            <a:ext cx="2665413" cy="32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796" name="组合 96265">
            <a:extLst>
              <a:ext uri="{FF2B5EF4-FFF2-40B4-BE49-F238E27FC236}">
                <a16:creationId xmlns:a16="http://schemas.microsoft.com/office/drawing/2014/main" id="{44DDE2EA-E343-4E68-9C32-DC73A728AACD}"/>
              </a:ext>
            </a:extLst>
          </p:cNvPr>
          <p:cNvGrpSpPr>
            <a:grpSpLocks/>
          </p:cNvGrpSpPr>
          <p:nvPr/>
        </p:nvGrpSpPr>
        <p:grpSpPr bwMode="auto">
          <a:xfrm>
            <a:off x="2019300" y="3914775"/>
            <a:ext cx="1628775" cy="882650"/>
            <a:chOff x="0" y="0"/>
            <a:chExt cx="1549" cy="1351"/>
          </a:xfrm>
        </p:grpSpPr>
        <p:sp>
          <p:nvSpPr>
            <p:cNvPr id="33837" name="六边形 96266">
              <a:extLst>
                <a:ext uri="{FF2B5EF4-FFF2-40B4-BE49-F238E27FC236}">
                  <a16:creationId xmlns:a16="http://schemas.microsoft.com/office/drawing/2014/main" id="{11ED85E4-AE4F-4406-87C9-8AA46FA91A6C}"/>
                </a:ext>
              </a:extLst>
            </p:cNvPr>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3838" name="六边形 96267">
              <a:extLst>
                <a:ext uri="{FF2B5EF4-FFF2-40B4-BE49-F238E27FC236}">
                  <a16:creationId xmlns:a16="http://schemas.microsoft.com/office/drawing/2014/main" id="{C9CB7758-C168-4993-AD9F-6199123AD4B6}"/>
                </a:ext>
              </a:extLst>
            </p:cNvPr>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3839" name="六边形 96268">
              <a:extLst>
                <a:ext uri="{FF2B5EF4-FFF2-40B4-BE49-F238E27FC236}">
                  <a16:creationId xmlns:a16="http://schemas.microsoft.com/office/drawing/2014/main" id="{EF5A494D-2A4B-4CD9-AF9F-508CFA3E486B}"/>
                </a:ext>
              </a:extLst>
            </p:cNvPr>
            <p:cNvSpPr>
              <a:spLocks noChangeArrowheads="1"/>
            </p:cNvSpPr>
            <p:nvPr/>
          </p:nvSpPr>
          <p:spPr bwMode="auto">
            <a:xfrm>
              <a:off x="90" y="80"/>
              <a:ext cx="1350" cy="1168"/>
            </a:xfrm>
            <a:prstGeom prst="hexagon">
              <a:avLst>
                <a:gd name="adj" fmla="val 28896"/>
                <a:gd name="vf" fmla="val 115470"/>
              </a:avLst>
            </a:prstGeom>
            <a:gradFill rotWithShape="1">
              <a:gsLst>
                <a:gs pos="0">
                  <a:srgbClr val="7262EC"/>
                </a:gs>
                <a:gs pos="100000">
                  <a:srgbClr val="2614AA"/>
                </a:gs>
              </a:gsLst>
              <a:lin ang="2700000" scaled="1"/>
            </a:gra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33797" name="组合 96269">
            <a:extLst>
              <a:ext uri="{FF2B5EF4-FFF2-40B4-BE49-F238E27FC236}">
                <a16:creationId xmlns:a16="http://schemas.microsoft.com/office/drawing/2014/main" id="{C6113A42-D543-4B4C-AC86-53CED269850B}"/>
              </a:ext>
            </a:extLst>
          </p:cNvPr>
          <p:cNvGrpSpPr>
            <a:grpSpLocks/>
          </p:cNvGrpSpPr>
          <p:nvPr/>
        </p:nvGrpSpPr>
        <p:grpSpPr bwMode="auto">
          <a:xfrm>
            <a:off x="912813" y="4365625"/>
            <a:ext cx="1528762" cy="865188"/>
            <a:chOff x="0" y="0"/>
            <a:chExt cx="1549" cy="1351"/>
          </a:xfrm>
        </p:grpSpPr>
        <p:sp>
          <p:nvSpPr>
            <p:cNvPr id="33834" name="六边形 96270">
              <a:extLst>
                <a:ext uri="{FF2B5EF4-FFF2-40B4-BE49-F238E27FC236}">
                  <a16:creationId xmlns:a16="http://schemas.microsoft.com/office/drawing/2014/main" id="{CB9A70DC-3DD2-4CE5-AF7F-05B716A20955}"/>
                </a:ext>
              </a:extLst>
            </p:cNvPr>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3835" name="六边形 96271">
              <a:extLst>
                <a:ext uri="{FF2B5EF4-FFF2-40B4-BE49-F238E27FC236}">
                  <a16:creationId xmlns:a16="http://schemas.microsoft.com/office/drawing/2014/main" id="{327B3B3D-562D-4E0A-B7DC-D8376831BAC9}"/>
                </a:ext>
              </a:extLst>
            </p:cNvPr>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3836" name="六边形 96272">
              <a:extLst>
                <a:ext uri="{FF2B5EF4-FFF2-40B4-BE49-F238E27FC236}">
                  <a16:creationId xmlns:a16="http://schemas.microsoft.com/office/drawing/2014/main" id="{633F7962-D70C-40E1-8170-4FAB45222C50}"/>
                </a:ext>
              </a:extLst>
            </p:cNvPr>
            <p:cNvSpPr>
              <a:spLocks noChangeArrowheads="1"/>
            </p:cNvSpPr>
            <p:nvPr/>
          </p:nvSpPr>
          <p:spPr bwMode="auto">
            <a:xfrm>
              <a:off x="90" y="80"/>
              <a:ext cx="1350" cy="1168"/>
            </a:xfrm>
            <a:prstGeom prst="hexagon">
              <a:avLst>
                <a:gd name="adj" fmla="val 28896"/>
                <a:gd name="vf" fmla="val 115470"/>
              </a:avLst>
            </a:prstGeom>
            <a:gradFill rotWithShape="1">
              <a:gsLst>
                <a:gs pos="0">
                  <a:srgbClr val="24B443"/>
                </a:gs>
                <a:gs pos="100000">
                  <a:srgbClr val="115D16"/>
                </a:gs>
              </a:gsLst>
              <a:lin ang="2700000" scaled="1"/>
            </a:gra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33798" name="组合 96273">
            <a:extLst>
              <a:ext uri="{FF2B5EF4-FFF2-40B4-BE49-F238E27FC236}">
                <a16:creationId xmlns:a16="http://schemas.microsoft.com/office/drawing/2014/main" id="{BE7A032C-69DA-4CB6-84A1-FEC70E20FD4A}"/>
              </a:ext>
            </a:extLst>
          </p:cNvPr>
          <p:cNvGrpSpPr>
            <a:grpSpLocks/>
          </p:cNvGrpSpPr>
          <p:nvPr/>
        </p:nvGrpSpPr>
        <p:grpSpPr bwMode="auto">
          <a:xfrm>
            <a:off x="3216275" y="4365625"/>
            <a:ext cx="1427163" cy="865188"/>
            <a:chOff x="0" y="0"/>
            <a:chExt cx="1549" cy="1351"/>
          </a:xfrm>
        </p:grpSpPr>
        <p:sp>
          <p:nvSpPr>
            <p:cNvPr id="33831" name="六边形 96274">
              <a:extLst>
                <a:ext uri="{FF2B5EF4-FFF2-40B4-BE49-F238E27FC236}">
                  <a16:creationId xmlns:a16="http://schemas.microsoft.com/office/drawing/2014/main" id="{D12B04BD-AA7C-470A-8299-8590426AC4D0}"/>
                </a:ext>
              </a:extLst>
            </p:cNvPr>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3832" name="六边形 96275">
              <a:extLst>
                <a:ext uri="{FF2B5EF4-FFF2-40B4-BE49-F238E27FC236}">
                  <a16:creationId xmlns:a16="http://schemas.microsoft.com/office/drawing/2014/main" id="{B375FB16-A480-45E5-B0C1-D6F9954A840F}"/>
                </a:ext>
              </a:extLst>
            </p:cNvPr>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3833" name="六边形 96276">
              <a:extLst>
                <a:ext uri="{FF2B5EF4-FFF2-40B4-BE49-F238E27FC236}">
                  <a16:creationId xmlns:a16="http://schemas.microsoft.com/office/drawing/2014/main" id="{C2ECD4BB-A343-4110-8581-5880D45A6231}"/>
                </a:ext>
              </a:extLst>
            </p:cNvPr>
            <p:cNvSpPr>
              <a:spLocks noChangeArrowheads="1"/>
            </p:cNvSpPr>
            <p:nvPr/>
          </p:nvSpPr>
          <p:spPr bwMode="auto">
            <a:xfrm>
              <a:off x="90" y="80"/>
              <a:ext cx="1350" cy="1168"/>
            </a:xfrm>
            <a:prstGeom prst="hexagon">
              <a:avLst>
                <a:gd name="adj" fmla="val 28896"/>
                <a:gd name="vf" fmla="val 115470"/>
              </a:avLst>
            </a:prstGeom>
            <a:gradFill rotWithShape="1">
              <a:gsLst>
                <a:gs pos="0">
                  <a:srgbClr val="6D440E"/>
                </a:gs>
                <a:gs pos="100000">
                  <a:srgbClr val="EC941E"/>
                </a:gs>
              </a:gsLst>
              <a:lin ang="2700000" scaled="1"/>
            </a:gra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33799" name="组合 96277">
            <a:extLst>
              <a:ext uri="{FF2B5EF4-FFF2-40B4-BE49-F238E27FC236}">
                <a16:creationId xmlns:a16="http://schemas.microsoft.com/office/drawing/2014/main" id="{E97091F7-531C-42EF-BDA0-0B5E3D52E260}"/>
              </a:ext>
            </a:extLst>
          </p:cNvPr>
          <p:cNvGrpSpPr>
            <a:grpSpLocks/>
          </p:cNvGrpSpPr>
          <p:nvPr/>
        </p:nvGrpSpPr>
        <p:grpSpPr bwMode="auto">
          <a:xfrm>
            <a:off x="1992313" y="4797425"/>
            <a:ext cx="1630362" cy="863600"/>
            <a:chOff x="0" y="0"/>
            <a:chExt cx="1549" cy="1351"/>
          </a:xfrm>
        </p:grpSpPr>
        <p:sp>
          <p:nvSpPr>
            <p:cNvPr id="33828" name="六边形 96278">
              <a:extLst>
                <a:ext uri="{FF2B5EF4-FFF2-40B4-BE49-F238E27FC236}">
                  <a16:creationId xmlns:a16="http://schemas.microsoft.com/office/drawing/2014/main" id="{FE742B85-47A5-45B4-93C1-080771E840C2}"/>
                </a:ext>
              </a:extLst>
            </p:cNvPr>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3829" name="六边形 96279">
              <a:extLst>
                <a:ext uri="{FF2B5EF4-FFF2-40B4-BE49-F238E27FC236}">
                  <a16:creationId xmlns:a16="http://schemas.microsoft.com/office/drawing/2014/main" id="{71FE5A57-3425-45FF-9BEB-57BF8AB5D4FD}"/>
                </a:ext>
              </a:extLst>
            </p:cNvPr>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3830" name="六边形 96280">
              <a:extLst>
                <a:ext uri="{FF2B5EF4-FFF2-40B4-BE49-F238E27FC236}">
                  <a16:creationId xmlns:a16="http://schemas.microsoft.com/office/drawing/2014/main" id="{4FD7F0C2-68AC-4D0E-B538-4C47BCDC7A28}"/>
                </a:ext>
              </a:extLst>
            </p:cNvPr>
            <p:cNvSpPr>
              <a:spLocks noChangeArrowheads="1"/>
            </p:cNvSpPr>
            <p:nvPr/>
          </p:nvSpPr>
          <p:spPr bwMode="auto">
            <a:xfrm>
              <a:off x="90" y="80"/>
              <a:ext cx="1350" cy="1168"/>
            </a:xfrm>
            <a:prstGeom prst="hexagon">
              <a:avLst>
                <a:gd name="adj" fmla="val 28896"/>
                <a:gd name="vf" fmla="val 115470"/>
              </a:avLst>
            </a:prstGeom>
            <a:gradFill rotWithShape="1">
              <a:gsLst>
                <a:gs pos="0">
                  <a:srgbClr val="0066CC"/>
                </a:gs>
                <a:gs pos="100000">
                  <a:srgbClr val="002F5E"/>
                </a:gs>
              </a:gsLst>
              <a:lin ang="5400000" scaled="1"/>
            </a:gra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sp>
        <p:nvSpPr>
          <p:cNvPr id="96282" name="文本框 96281">
            <a:hlinkHover r:id="rId4" action="ppaction://hlinksldjump"/>
            <a:extLst>
              <a:ext uri="{FF2B5EF4-FFF2-40B4-BE49-F238E27FC236}">
                <a16:creationId xmlns:a16="http://schemas.microsoft.com/office/drawing/2014/main" id="{042A1131-B40C-468D-9C24-9DBFB39618E5}"/>
              </a:ext>
            </a:extLst>
          </p:cNvPr>
          <p:cNvSpPr txBox="1"/>
          <p:nvPr/>
        </p:nvSpPr>
        <p:spPr>
          <a:xfrm>
            <a:off x="2268538" y="4076700"/>
            <a:ext cx="1355725" cy="427038"/>
          </a:xfrm>
          <a:prstGeom prst="rect">
            <a:avLst/>
          </a:prstGeom>
          <a:noFill/>
          <a:ln w="9525">
            <a:noFill/>
            <a:miter/>
          </a:ln>
        </p:spPr>
        <p:txBody>
          <a:bodyPr>
            <a:spAutoFit/>
          </a:bodyPr>
          <a:lstStyle>
            <a:lvl1pPr>
              <a:defRPr sz="2300">
                <a:solidFill>
                  <a:schemeClr val="tx1"/>
                </a:solidFill>
                <a:latin typeface="Arial" pitchFamily="34" charset="0"/>
                <a:ea typeface="宋体" pitchFamily="2" charset="-122"/>
              </a:defRPr>
            </a:lvl1pPr>
            <a:lvl2pPr marL="742950" indent="-285750">
              <a:defRPr sz="2300">
                <a:solidFill>
                  <a:schemeClr val="tx1"/>
                </a:solidFill>
                <a:latin typeface="Arial" pitchFamily="34" charset="0"/>
                <a:ea typeface="宋体" pitchFamily="2" charset="-122"/>
              </a:defRPr>
            </a:lvl2pPr>
            <a:lvl3pPr marL="1143000" indent="-228600">
              <a:defRPr sz="2300">
                <a:solidFill>
                  <a:schemeClr val="tx1"/>
                </a:solidFill>
                <a:latin typeface="Arial" pitchFamily="34" charset="0"/>
                <a:ea typeface="宋体" pitchFamily="2" charset="-122"/>
              </a:defRPr>
            </a:lvl3pPr>
            <a:lvl4pPr marL="1600200" indent="-228600">
              <a:defRPr sz="2300">
                <a:solidFill>
                  <a:schemeClr val="tx1"/>
                </a:solidFill>
                <a:latin typeface="Arial" pitchFamily="34" charset="0"/>
                <a:ea typeface="宋体" pitchFamily="2" charset="-122"/>
              </a:defRPr>
            </a:lvl4pPr>
            <a:lvl5pPr marL="2057400" indent="-228600">
              <a:defRPr sz="23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3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3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3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300">
                <a:solidFill>
                  <a:schemeClr val="tx1"/>
                </a:solidFill>
                <a:latin typeface="Arial" pitchFamily="34" charset="0"/>
                <a:ea typeface="宋体" pitchFamily="2" charset="-122"/>
              </a:defRPr>
            </a:lvl9pPr>
          </a:lstStyle>
          <a:p>
            <a:pPr eaLnBrk="1" hangingPunct="1">
              <a:defRPr/>
            </a:pPr>
            <a:r>
              <a:rPr lang="zh-CN" altLang="en-US" sz="2200" noProof="1">
                <a:solidFill>
                  <a:schemeClr val="bg1"/>
                </a:solidFill>
                <a:effectLst>
                  <a:outerShdw blurRad="38100" dist="38100" dir="2700000" algn="tl">
                    <a:srgbClr val="C0C0C0"/>
                  </a:outerShdw>
                </a:effectLst>
                <a:ea typeface="黑体" pitchFamily="49" charset="-122"/>
                <a:cs typeface="黑体" pitchFamily="49" charset="-122"/>
              </a:rPr>
              <a:t>多样性</a:t>
            </a:r>
          </a:p>
        </p:txBody>
      </p:sp>
      <p:sp>
        <p:nvSpPr>
          <p:cNvPr id="96283" name="文本框 96282">
            <a:hlinkHover r:id="rId5" action="ppaction://hlinksldjump"/>
            <a:extLst>
              <a:ext uri="{FF2B5EF4-FFF2-40B4-BE49-F238E27FC236}">
                <a16:creationId xmlns:a16="http://schemas.microsoft.com/office/drawing/2014/main" id="{6BA57C26-2EE5-4BAD-8980-0FE77BB835D8}"/>
              </a:ext>
            </a:extLst>
          </p:cNvPr>
          <p:cNvSpPr txBox="1"/>
          <p:nvPr/>
        </p:nvSpPr>
        <p:spPr>
          <a:xfrm>
            <a:off x="1130300" y="4514850"/>
            <a:ext cx="1354138" cy="427038"/>
          </a:xfrm>
          <a:prstGeom prst="rect">
            <a:avLst/>
          </a:prstGeom>
          <a:noFill/>
          <a:ln w="9525">
            <a:noFill/>
            <a:miter/>
          </a:ln>
        </p:spPr>
        <p:txBody>
          <a:bodyPr>
            <a:spAutoFit/>
          </a:bodyPr>
          <a:lstStyle>
            <a:lvl1pPr>
              <a:defRPr sz="2300">
                <a:solidFill>
                  <a:schemeClr val="tx1"/>
                </a:solidFill>
                <a:latin typeface="Arial" pitchFamily="34" charset="0"/>
                <a:ea typeface="宋体" pitchFamily="2" charset="-122"/>
              </a:defRPr>
            </a:lvl1pPr>
            <a:lvl2pPr marL="742950" indent="-285750">
              <a:defRPr sz="2300">
                <a:solidFill>
                  <a:schemeClr val="tx1"/>
                </a:solidFill>
                <a:latin typeface="Arial" pitchFamily="34" charset="0"/>
                <a:ea typeface="宋体" pitchFamily="2" charset="-122"/>
              </a:defRPr>
            </a:lvl2pPr>
            <a:lvl3pPr marL="1143000" indent="-228600">
              <a:defRPr sz="2300">
                <a:solidFill>
                  <a:schemeClr val="tx1"/>
                </a:solidFill>
                <a:latin typeface="Arial" pitchFamily="34" charset="0"/>
                <a:ea typeface="宋体" pitchFamily="2" charset="-122"/>
              </a:defRPr>
            </a:lvl3pPr>
            <a:lvl4pPr marL="1600200" indent="-228600">
              <a:defRPr sz="2300">
                <a:solidFill>
                  <a:schemeClr val="tx1"/>
                </a:solidFill>
                <a:latin typeface="Arial" pitchFamily="34" charset="0"/>
                <a:ea typeface="宋体" pitchFamily="2" charset="-122"/>
              </a:defRPr>
            </a:lvl4pPr>
            <a:lvl5pPr marL="2057400" indent="-228600">
              <a:defRPr sz="23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3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3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3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300">
                <a:solidFill>
                  <a:schemeClr val="tx1"/>
                </a:solidFill>
                <a:latin typeface="Arial" pitchFamily="34" charset="0"/>
                <a:ea typeface="宋体" pitchFamily="2" charset="-122"/>
              </a:defRPr>
            </a:lvl9pPr>
          </a:lstStyle>
          <a:p>
            <a:pPr eaLnBrk="1" hangingPunct="1">
              <a:defRPr/>
            </a:pPr>
            <a:r>
              <a:rPr lang="zh-CN" altLang="en-US" sz="2200" noProof="1">
                <a:solidFill>
                  <a:schemeClr val="bg1"/>
                </a:solidFill>
                <a:effectLst>
                  <a:outerShdw blurRad="38100" dist="38100" dir="2700000" algn="tl">
                    <a:srgbClr val="C0C0C0"/>
                  </a:outerShdw>
                </a:effectLst>
                <a:ea typeface="黑体" pitchFamily="49" charset="-122"/>
                <a:cs typeface="黑体" pitchFamily="49" charset="-122"/>
              </a:rPr>
              <a:t>集成性</a:t>
            </a:r>
          </a:p>
        </p:txBody>
      </p:sp>
      <p:sp>
        <p:nvSpPr>
          <p:cNvPr id="96284" name="文本框 96283">
            <a:hlinkHover r:id="rId6" action="ppaction://hlinksldjump"/>
            <a:extLst>
              <a:ext uri="{FF2B5EF4-FFF2-40B4-BE49-F238E27FC236}">
                <a16:creationId xmlns:a16="http://schemas.microsoft.com/office/drawing/2014/main" id="{56A69B13-0BC6-4CEE-AE4E-88FC18A2701D}"/>
              </a:ext>
            </a:extLst>
          </p:cNvPr>
          <p:cNvSpPr txBox="1"/>
          <p:nvPr/>
        </p:nvSpPr>
        <p:spPr>
          <a:xfrm>
            <a:off x="2339975" y="4941888"/>
            <a:ext cx="1211263" cy="427037"/>
          </a:xfrm>
          <a:prstGeom prst="rect">
            <a:avLst/>
          </a:prstGeom>
          <a:noFill/>
          <a:ln w="9525">
            <a:noFill/>
            <a:miter/>
          </a:ln>
        </p:spPr>
        <p:txBody>
          <a:bodyPr>
            <a:spAutoFit/>
          </a:bodyPr>
          <a:lstStyle>
            <a:lvl1pPr>
              <a:defRPr sz="2300">
                <a:solidFill>
                  <a:schemeClr val="tx1"/>
                </a:solidFill>
                <a:latin typeface="Arial" pitchFamily="34" charset="0"/>
                <a:ea typeface="宋体" pitchFamily="2" charset="-122"/>
              </a:defRPr>
            </a:lvl1pPr>
            <a:lvl2pPr marL="742950" indent="-285750">
              <a:defRPr sz="2300">
                <a:solidFill>
                  <a:schemeClr val="tx1"/>
                </a:solidFill>
                <a:latin typeface="Arial" pitchFamily="34" charset="0"/>
                <a:ea typeface="宋体" pitchFamily="2" charset="-122"/>
              </a:defRPr>
            </a:lvl2pPr>
            <a:lvl3pPr marL="1143000" indent="-228600">
              <a:defRPr sz="2300">
                <a:solidFill>
                  <a:schemeClr val="tx1"/>
                </a:solidFill>
                <a:latin typeface="Arial" pitchFamily="34" charset="0"/>
                <a:ea typeface="宋体" pitchFamily="2" charset="-122"/>
              </a:defRPr>
            </a:lvl3pPr>
            <a:lvl4pPr marL="1600200" indent="-228600">
              <a:defRPr sz="2300">
                <a:solidFill>
                  <a:schemeClr val="tx1"/>
                </a:solidFill>
                <a:latin typeface="Arial" pitchFamily="34" charset="0"/>
                <a:ea typeface="宋体" pitchFamily="2" charset="-122"/>
              </a:defRPr>
            </a:lvl4pPr>
            <a:lvl5pPr marL="2057400" indent="-228600">
              <a:defRPr sz="23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3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3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3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300">
                <a:solidFill>
                  <a:schemeClr val="tx1"/>
                </a:solidFill>
                <a:latin typeface="Arial" pitchFamily="34" charset="0"/>
                <a:ea typeface="宋体" pitchFamily="2" charset="-122"/>
              </a:defRPr>
            </a:lvl9pPr>
          </a:lstStyle>
          <a:p>
            <a:pPr eaLnBrk="1" hangingPunct="1">
              <a:defRPr/>
            </a:pPr>
            <a:r>
              <a:rPr lang="zh-CN" altLang="en-US" sz="2200" noProof="1">
                <a:solidFill>
                  <a:schemeClr val="bg1"/>
                </a:solidFill>
                <a:effectLst>
                  <a:outerShdw blurRad="38100" dist="38100" dir="2700000" algn="tl">
                    <a:srgbClr val="C0C0C0"/>
                  </a:outerShdw>
                </a:effectLst>
                <a:ea typeface="黑体" pitchFamily="49" charset="-122"/>
                <a:cs typeface="黑体" pitchFamily="49" charset="-122"/>
              </a:rPr>
              <a:t>交互性</a:t>
            </a:r>
          </a:p>
        </p:txBody>
      </p:sp>
      <p:sp>
        <p:nvSpPr>
          <p:cNvPr id="96285" name="文本框 96284">
            <a:hlinkHover r:id="rId7" action="ppaction://hlinksldjump"/>
            <a:extLst>
              <a:ext uri="{FF2B5EF4-FFF2-40B4-BE49-F238E27FC236}">
                <a16:creationId xmlns:a16="http://schemas.microsoft.com/office/drawing/2014/main" id="{FF0E1227-E9A4-49A5-8DD2-2C3475B33C5F}"/>
              </a:ext>
            </a:extLst>
          </p:cNvPr>
          <p:cNvSpPr txBox="1"/>
          <p:nvPr/>
        </p:nvSpPr>
        <p:spPr>
          <a:xfrm>
            <a:off x="3348038" y="4508500"/>
            <a:ext cx="1284287" cy="473075"/>
          </a:xfrm>
          <a:prstGeom prst="rect">
            <a:avLst/>
          </a:prstGeom>
          <a:noFill/>
          <a:ln w="9525">
            <a:noFill/>
            <a:miter/>
          </a:ln>
        </p:spPr>
        <p:txBody>
          <a:bodyPr>
            <a:spAutoFit/>
          </a:bodyPr>
          <a:lstStyle>
            <a:lvl1pPr>
              <a:defRPr sz="2300">
                <a:solidFill>
                  <a:schemeClr val="tx1"/>
                </a:solidFill>
                <a:latin typeface="Arial" pitchFamily="34" charset="0"/>
                <a:ea typeface="宋体" pitchFamily="2" charset="-122"/>
              </a:defRPr>
            </a:lvl1pPr>
            <a:lvl2pPr marL="742950" indent="-285750">
              <a:defRPr sz="2300">
                <a:solidFill>
                  <a:schemeClr val="tx1"/>
                </a:solidFill>
                <a:latin typeface="Arial" pitchFamily="34" charset="0"/>
                <a:ea typeface="宋体" pitchFamily="2" charset="-122"/>
              </a:defRPr>
            </a:lvl2pPr>
            <a:lvl3pPr marL="1143000" indent="-228600">
              <a:defRPr sz="2300">
                <a:solidFill>
                  <a:schemeClr val="tx1"/>
                </a:solidFill>
                <a:latin typeface="Arial" pitchFamily="34" charset="0"/>
                <a:ea typeface="宋体" pitchFamily="2" charset="-122"/>
              </a:defRPr>
            </a:lvl3pPr>
            <a:lvl4pPr marL="1600200" indent="-228600">
              <a:defRPr sz="2300">
                <a:solidFill>
                  <a:schemeClr val="tx1"/>
                </a:solidFill>
                <a:latin typeface="Arial" pitchFamily="34" charset="0"/>
                <a:ea typeface="宋体" pitchFamily="2" charset="-122"/>
              </a:defRPr>
            </a:lvl4pPr>
            <a:lvl5pPr marL="2057400" indent="-228600">
              <a:defRPr sz="23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3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3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3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300">
                <a:solidFill>
                  <a:schemeClr val="tx1"/>
                </a:solidFill>
                <a:latin typeface="Arial" pitchFamily="34" charset="0"/>
                <a:ea typeface="宋体" pitchFamily="2" charset="-122"/>
              </a:defRPr>
            </a:lvl9pPr>
          </a:lstStyle>
          <a:p>
            <a:pPr eaLnBrk="1" hangingPunct="1">
              <a:defRPr/>
            </a:pPr>
            <a:r>
              <a:rPr lang="zh-CN" altLang="en-US" sz="2500" noProof="1">
                <a:effectLst>
                  <a:outerShdw blurRad="38100" dist="38100" dir="2700000" algn="tl">
                    <a:srgbClr val="C0C0C0"/>
                  </a:outerShdw>
                </a:effectLst>
                <a:ea typeface="黑体" pitchFamily="49" charset="-122"/>
                <a:cs typeface="黑体" pitchFamily="49" charset="-122"/>
              </a:rPr>
              <a:t>同步性</a:t>
            </a:r>
          </a:p>
        </p:txBody>
      </p:sp>
      <p:pic>
        <p:nvPicPr>
          <p:cNvPr id="33804" name="图片 106534" descr="ywfw_sj_21">
            <a:extLst>
              <a:ext uri="{FF2B5EF4-FFF2-40B4-BE49-F238E27FC236}">
                <a16:creationId xmlns:a16="http://schemas.microsoft.com/office/drawing/2014/main" id="{6722756A-5EEA-4B9A-A008-FBA6382FB9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2363" y="2000250"/>
            <a:ext cx="3095625"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5" name="图片 96286" descr="2">
            <a:extLst>
              <a:ext uri="{FF2B5EF4-FFF2-40B4-BE49-F238E27FC236}">
                <a16:creationId xmlns:a16="http://schemas.microsoft.com/office/drawing/2014/main" id="{94B95A23-65D6-43C8-A41F-BEDCAC9ABCC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2725" y="2492375"/>
            <a:ext cx="2376488"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6" name="文本框 96290">
            <a:extLst>
              <a:ext uri="{FF2B5EF4-FFF2-40B4-BE49-F238E27FC236}">
                <a16:creationId xmlns:a16="http://schemas.microsoft.com/office/drawing/2014/main" id="{7FF2648C-C04F-4ADC-B456-5623F78194C0}"/>
              </a:ext>
            </a:extLst>
          </p:cNvPr>
          <p:cNvSpPr txBox="1">
            <a:spLocks noChangeArrowheads="1"/>
          </p:cNvSpPr>
          <p:nvPr/>
        </p:nvSpPr>
        <p:spPr bwMode="auto">
          <a:xfrm>
            <a:off x="5362575" y="2924175"/>
            <a:ext cx="2162175"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1800" dirty="0">
                <a:latin typeface="微软雅黑" panose="020B0503020204020204" pitchFamily="34" charset="-122"/>
                <a:ea typeface="微软雅黑" panose="020B0503020204020204" pitchFamily="34" charset="-122"/>
              </a:rPr>
              <a:t> 接收到的各种信息媒体在时间上必须是同步的。</a:t>
            </a:r>
          </a:p>
        </p:txBody>
      </p:sp>
      <p:sp>
        <p:nvSpPr>
          <p:cNvPr id="33807" name="文本框 99373">
            <a:extLst>
              <a:ext uri="{FF2B5EF4-FFF2-40B4-BE49-F238E27FC236}">
                <a16:creationId xmlns:a16="http://schemas.microsoft.com/office/drawing/2014/main" id="{4F60DBD4-1338-44F0-B622-CFA6C82E1E3E}"/>
              </a:ext>
            </a:extLst>
          </p:cNvPr>
          <p:cNvSpPr txBox="1">
            <a:spLocks noChangeArrowheads="1"/>
          </p:cNvSpPr>
          <p:nvPr/>
        </p:nvSpPr>
        <p:spPr bwMode="auto">
          <a:xfrm>
            <a:off x="2481263" y="115888"/>
            <a:ext cx="453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1</a:t>
            </a:r>
            <a:r>
              <a:rPr lang="zh-CN" altLang="en-US" sz="2600" b="1">
                <a:solidFill>
                  <a:schemeClr val="bg1"/>
                </a:solidFill>
                <a:latin typeface="黑体" panose="02010609060101010101" pitchFamily="49" charset="-122"/>
                <a:ea typeface="黑体" panose="02010609060101010101" pitchFamily="49" charset="-122"/>
              </a:rPr>
              <a:t> 多媒体技术基本概念</a:t>
            </a:r>
          </a:p>
        </p:txBody>
      </p:sp>
      <p:grpSp>
        <p:nvGrpSpPr>
          <p:cNvPr id="33808" name="组合 8">
            <a:extLst>
              <a:ext uri="{FF2B5EF4-FFF2-40B4-BE49-F238E27FC236}">
                <a16:creationId xmlns:a16="http://schemas.microsoft.com/office/drawing/2014/main" id="{7E289BEA-69E9-4E81-B07A-2E5D076CDE56}"/>
              </a:ext>
            </a:extLst>
          </p:cNvPr>
          <p:cNvGrpSpPr>
            <a:grpSpLocks/>
          </p:cNvGrpSpPr>
          <p:nvPr/>
        </p:nvGrpSpPr>
        <p:grpSpPr bwMode="auto">
          <a:xfrm>
            <a:off x="8501063" y="2973388"/>
            <a:ext cx="504825" cy="504825"/>
            <a:chOff x="8521417" y="2709863"/>
            <a:chExt cx="504056" cy="504056"/>
          </a:xfrm>
        </p:grpSpPr>
        <p:sp>
          <p:nvSpPr>
            <p:cNvPr id="49" name="椭圆 48">
              <a:extLst>
                <a:ext uri="{FF2B5EF4-FFF2-40B4-BE49-F238E27FC236}">
                  <a16:creationId xmlns:a16="http://schemas.microsoft.com/office/drawing/2014/main" id="{09E4AD38-4501-430E-8EDD-3595AB9F3D34}"/>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椭圆 49">
              <a:extLst>
                <a:ext uri="{FF2B5EF4-FFF2-40B4-BE49-F238E27FC236}">
                  <a16:creationId xmlns:a16="http://schemas.microsoft.com/office/drawing/2014/main" id="{B13A0B25-9D8F-47E8-8BA6-1A326DFBA603}"/>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上箭头 5155">
              <a:hlinkClick r:id="rId10" action="ppaction://hlinksldjump" tooltip="下一个知识点"/>
              <a:extLst>
                <a:ext uri="{FF2B5EF4-FFF2-40B4-BE49-F238E27FC236}">
                  <a16:creationId xmlns:a16="http://schemas.microsoft.com/office/drawing/2014/main" id="{FCE3B7AF-09D4-420C-B9B1-8FFEC51B86F1}"/>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33809" name="组合 8">
            <a:extLst>
              <a:ext uri="{FF2B5EF4-FFF2-40B4-BE49-F238E27FC236}">
                <a16:creationId xmlns:a16="http://schemas.microsoft.com/office/drawing/2014/main" id="{EE1B65EA-D7D8-4E52-AC85-D9C401681C27}"/>
              </a:ext>
            </a:extLst>
          </p:cNvPr>
          <p:cNvGrpSpPr>
            <a:grpSpLocks/>
          </p:cNvGrpSpPr>
          <p:nvPr/>
        </p:nvGrpSpPr>
        <p:grpSpPr bwMode="auto">
          <a:xfrm>
            <a:off x="8501063" y="2227263"/>
            <a:ext cx="504825" cy="504825"/>
            <a:chOff x="8521417" y="2709863"/>
            <a:chExt cx="504056" cy="504056"/>
          </a:xfrm>
        </p:grpSpPr>
        <p:sp>
          <p:nvSpPr>
            <p:cNvPr id="53" name="椭圆 52">
              <a:extLst>
                <a:ext uri="{FF2B5EF4-FFF2-40B4-BE49-F238E27FC236}">
                  <a16:creationId xmlns:a16="http://schemas.microsoft.com/office/drawing/2014/main" id="{666819A1-C427-4A1E-A354-534A625E9776}"/>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椭圆 53">
              <a:extLst>
                <a:ext uri="{FF2B5EF4-FFF2-40B4-BE49-F238E27FC236}">
                  <a16:creationId xmlns:a16="http://schemas.microsoft.com/office/drawing/2014/main" id="{595E1A1B-4848-4C4F-ABB6-EC54DD41126C}"/>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5" name="上箭头 5155">
              <a:hlinkClick r:id="rId11" action="ppaction://hlinksldjump" tooltip="下一个知识点"/>
              <a:extLst>
                <a:ext uri="{FF2B5EF4-FFF2-40B4-BE49-F238E27FC236}">
                  <a16:creationId xmlns:a16="http://schemas.microsoft.com/office/drawing/2014/main" id="{5A046A6B-C8A6-4653-B73B-8001ED083D2F}"/>
                </a:ext>
              </a:extLst>
            </p:cNvPr>
            <p:cNvSpPr>
              <a:spLocks noChangeArrowheads="1"/>
            </p:cNvSpPr>
            <p:nvPr/>
          </p:nvSpPr>
          <p:spPr bwMode="auto">
            <a:xfrm rot="10800000" flipV="1">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33810" name="组合 23">
            <a:extLst>
              <a:ext uri="{FF2B5EF4-FFF2-40B4-BE49-F238E27FC236}">
                <a16:creationId xmlns:a16="http://schemas.microsoft.com/office/drawing/2014/main" id="{FEB9BF25-A036-4DD7-B3D6-5F6CFE78024F}"/>
              </a:ext>
            </a:extLst>
          </p:cNvPr>
          <p:cNvGrpSpPr>
            <a:grpSpLocks/>
          </p:cNvGrpSpPr>
          <p:nvPr/>
        </p:nvGrpSpPr>
        <p:grpSpPr bwMode="auto">
          <a:xfrm>
            <a:off x="8501063" y="3717925"/>
            <a:ext cx="504825" cy="504825"/>
            <a:chOff x="8432678" y="1661126"/>
            <a:chExt cx="504056" cy="504056"/>
          </a:xfrm>
        </p:grpSpPr>
        <p:sp>
          <p:nvSpPr>
            <p:cNvPr id="41" name="椭圆 40">
              <a:extLst>
                <a:ext uri="{FF2B5EF4-FFF2-40B4-BE49-F238E27FC236}">
                  <a16:creationId xmlns:a16="http://schemas.microsoft.com/office/drawing/2014/main" id="{A7EB2017-EDB9-4A65-8FCD-EEE87477FB10}"/>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上箭头 5155">
              <a:hlinkClick r:id="rId12" action="ppaction://hlinksldjump" tooltip="返回知识点目录"/>
              <a:extLst>
                <a:ext uri="{FF2B5EF4-FFF2-40B4-BE49-F238E27FC236}">
                  <a16:creationId xmlns:a16="http://schemas.microsoft.com/office/drawing/2014/main" id="{E0B622A7-ED11-4CEC-ABE7-C6F2FD748FBD}"/>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3" name="椭圆 42">
              <a:extLst>
                <a:ext uri="{FF2B5EF4-FFF2-40B4-BE49-F238E27FC236}">
                  <a16:creationId xmlns:a16="http://schemas.microsoft.com/office/drawing/2014/main" id="{4A17C119-F112-484F-8CF7-B7A9FA7088AF}"/>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44" name="圆角矩形 43">
            <a:extLst>
              <a:ext uri="{FF2B5EF4-FFF2-40B4-BE49-F238E27FC236}">
                <a16:creationId xmlns:a16="http://schemas.microsoft.com/office/drawing/2014/main" id="{C6084E7C-19B7-4592-99D0-9DFD177E4CAF}"/>
              </a:ext>
            </a:extLst>
          </p:cNvPr>
          <p:cNvSpPr/>
          <p:nvPr/>
        </p:nvSpPr>
        <p:spPr>
          <a:xfrm>
            <a:off x="255588" y="981075"/>
            <a:ext cx="35242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812" name="文本框 37">
            <a:extLst>
              <a:ext uri="{FF2B5EF4-FFF2-40B4-BE49-F238E27FC236}">
                <a16:creationId xmlns:a16="http://schemas.microsoft.com/office/drawing/2014/main" id="{E10C4FEF-31D7-4978-85EF-E277A5FD4A53}"/>
              </a:ext>
            </a:extLst>
          </p:cNvPr>
          <p:cNvSpPr txBox="1">
            <a:spLocks noChangeArrowheads="1"/>
          </p:cNvSpPr>
          <p:nvPr/>
        </p:nvSpPr>
        <p:spPr bwMode="auto">
          <a:xfrm>
            <a:off x="265113" y="992188"/>
            <a:ext cx="351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1.1.3 多媒体技术的主要特征</a:t>
            </a:r>
          </a:p>
        </p:txBody>
      </p:sp>
    </p:spTree>
  </p:cSld>
  <p:clrMapOvr>
    <a:masterClrMapping/>
  </p:clrMapOvr>
  <p:transition advClick="0" advTm="4000"/>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4818" name="图片 97281" descr="未标题-1">
            <a:extLst>
              <a:ext uri="{FF2B5EF4-FFF2-40B4-BE49-F238E27FC236}">
                <a16:creationId xmlns:a16="http://schemas.microsoft.com/office/drawing/2014/main" id="{44C4119B-DC1F-4901-9BDE-1E3791C99D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844675"/>
            <a:ext cx="2730500" cy="329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图片 97282" descr="未标题-1">
            <a:extLst>
              <a:ext uri="{FF2B5EF4-FFF2-40B4-BE49-F238E27FC236}">
                <a16:creationId xmlns:a16="http://schemas.microsoft.com/office/drawing/2014/main" id="{2D44D9C9-36C8-48FC-9CE5-18D10DAC29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844675"/>
            <a:ext cx="2665413" cy="32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图片 106534" descr="ywfw_sj_21">
            <a:extLst>
              <a:ext uri="{FF2B5EF4-FFF2-40B4-BE49-F238E27FC236}">
                <a16:creationId xmlns:a16="http://schemas.microsoft.com/office/drawing/2014/main" id="{52324ADD-4CC8-495F-8339-F4EDEE97EE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2000250"/>
            <a:ext cx="3095625"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21" name="组合 97289">
            <a:extLst>
              <a:ext uri="{FF2B5EF4-FFF2-40B4-BE49-F238E27FC236}">
                <a16:creationId xmlns:a16="http://schemas.microsoft.com/office/drawing/2014/main" id="{FA8C0843-ACA8-4BA7-BF19-451613D0F6F8}"/>
              </a:ext>
            </a:extLst>
          </p:cNvPr>
          <p:cNvGrpSpPr>
            <a:grpSpLocks/>
          </p:cNvGrpSpPr>
          <p:nvPr/>
        </p:nvGrpSpPr>
        <p:grpSpPr bwMode="auto">
          <a:xfrm>
            <a:off x="2019300" y="3914775"/>
            <a:ext cx="1628775" cy="882650"/>
            <a:chOff x="0" y="0"/>
            <a:chExt cx="1549" cy="1351"/>
          </a:xfrm>
        </p:grpSpPr>
        <p:sp>
          <p:nvSpPr>
            <p:cNvPr id="34861" name="六边形 97290">
              <a:extLst>
                <a:ext uri="{FF2B5EF4-FFF2-40B4-BE49-F238E27FC236}">
                  <a16:creationId xmlns:a16="http://schemas.microsoft.com/office/drawing/2014/main" id="{29613332-53A9-4117-9425-9738334055F2}"/>
                </a:ext>
              </a:extLst>
            </p:cNvPr>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4862" name="六边形 97291">
              <a:extLst>
                <a:ext uri="{FF2B5EF4-FFF2-40B4-BE49-F238E27FC236}">
                  <a16:creationId xmlns:a16="http://schemas.microsoft.com/office/drawing/2014/main" id="{D5A54C9A-D25C-4047-AC23-D5FC4ADD9F43}"/>
                </a:ext>
              </a:extLst>
            </p:cNvPr>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4863" name="六边形 97292">
              <a:extLst>
                <a:ext uri="{FF2B5EF4-FFF2-40B4-BE49-F238E27FC236}">
                  <a16:creationId xmlns:a16="http://schemas.microsoft.com/office/drawing/2014/main" id="{F23F2D9E-CCE6-4A1F-A29F-76F2FDA44CD9}"/>
                </a:ext>
              </a:extLst>
            </p:cNvPr>
            <p:cNvSpPr>
              <a:spLocks noChangeArrowheads="1"/>
            </p:cNvSpPr>
            <p:nvPr/>
          </p:nvSpPr>
          <p:spPr bwMode="auto">
            <a:xfrm>
              <a:off x="90" y="80"/>
              <a:ext cx="1350" cy="1168"/>
            </a:xfrm>
            <a:prstGeom prst="hexagon">
              <a:avLst>
                <a:gd name="adj" fmla="val 28896"/>
                <a:gd name="vf" fmla="val 115470"/>
              </a:avLst>
            </a:prstGeom>
            <a:gradFill rotWithShape="1">
              <a:gsLst>
                <a:gs pos="0">
                  <a:srgbClr val="7262EC"/>
                </a:gs>
                <a:gs pos="100000">
                  <a:srgbClr val="2614AA"/>
                </a:gs>
              </a:gsLst>
              <a:lin ang="2700000" scaled="1"/>
            </a:gra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34822" name="组合 97293">
            <a:extLst>
              <a:ext uri="{FF2B5EF4-FFF2-40B4-BE49-F238E27FC236}">
                <a16:creationId xmlns:a16="http://schemas.microsoft.com/office/drawing/2014/main" id="{C33E9B45-DE44-4687-98AD-4A27E4C03F18}"/>
              </a:ext>
            </a:extLst>
          </p:cNvPr>
          <p:cNvGrpSpPr>
            <a:grpSpLocks/>
          </p:cNvGrpSpPr>
          <p:nvPr/>
        </p:nvGrpSpPr>
        <p:grpSpPr bwMode="auto">
          <a:xfrm>
            <a:off x="912813" y="4365625"/>
            <a:ext cx="1528762" cy="865188"/>
            <a:chOff x="0" y="0"/>
            <a:chExt cx="1549" cy="1351"/>
          </a:xfrm>
        </p:grpSpPr>
        <p:sp>
          <p:nvSpPr>
            <p:cNvPr id="34858" name="六边形 97294">
              <a:extLst>
                <a:ext uri="{FF2B5EF4-FFF2-40B4-BE49-F238E27FC236}">
                  <a16:creationId xmlns:a16="http://schemas.microsoft.com/office/drawing/2014/main" id="{FDCE54E0-3A1F-419F-B093-ACFA4940D9CA}"/>
                </a:ext>
              </a:extLst>
            </p:cNvPr>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4859" name="六边形 97295">
              <a:extLst>
                <a:ext uri="{FF2B5EF4-FFF2-40B4-BE49-F238E27FC236}">
                  <a16:creationId xmlns:a16="http://schemas.microsoft.com/office/drawing/2014/main" id="{F89C0699-3628-49F2-A95F-70AC96EC0AA2}"/>
                </a:ext>
              </a:extLst>
            </p:cNvPr>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4860" name="六边形 97296">
              <a:extLst>
                <a:ext uri="{FF2B5EF4-FFF2-40B4-BE49-F238E27FC236}">
                  <a16:creationId xmlns:a16="http://schemas.microsoft.com/office/drawing/2014/main" id="{F76B2E1E-C9A7-41E2-8539-CD21F2CC8ECF}"/>
                </a:ext>
              </a:extLst>
            </p:cNvPr>
            <p:cNvSpPr>
              <a:spLocks noChangeArrowheads="1"/>
            </p:cNvSpPr>
            <p:nvPr/>
          </p:nvSpPr>
          <p:spPr bwMode="auto">
            <a:xfrm>
              <a:off x="90" y="80"/>
              <a:ext cx="1350" cy="1168"/>
            </a:xfrm>
            <a:prstGeom prst="hexagon">
              <a:avLst>
                <a:gd name="adj" fmla="val 28896"/>
                <a:gd name="vf" fmla="val 115470"/>
              </a:avLst>
            </a:prstGeom>
            <a:gradFill rotWithShape="1">
              <a:gsLst>
                <a:gs pos="0">
                  <a:srgbClr val="24B443"/>
                </a:gs>
                <a:gs pos="100000">
                  <a:srgbClr val="115D16"/>
                </a:gs>
              </a:gsLst>
              <a:lin ang="2700000" scaled="1"/>
            </a:gra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34823" name="组合 97297">
            <a:extLst>
              <a:ext uri="{FF2B5EF4-FFF2-40B4-BE49-F238E27FC236}">
                <a16:creationId xmlns:a16="http://schemas.microsoft.com/office/drawing/2014/main" id="{548F67A4-5CFE-41C9-9A2E-AED8A2A42041}"/>
              </a:ext>
            </a:extLst>
          </p:cNvPr>
          <p:cNvGrpSpPr>
            <a:grpSpLocks/>
          </p:cNvGrpSpPr>
          <p:nvPr/>
        </p:nvGrpSpPr>
        <p:grpSpPr bwMode="auto">
          <a:xfrm>
            <a:off x="3216275" y="4365625"/>
            <a:ext cx="1427163" cy="865188"/>
            <a:chOff x="0" y="0"/>
            <a:chExt cx="1549" cy="1351"/>
          </a:xfrm>
        </p:grpSpPr>
        <p:sp>
          <p:nvSpPr>
            <p:cNvPr id="34855" name="六边形 97298">
              <a:extLst>
                <a:ext uri="{FF2B5EF4-FFF2-40B4-BE49-F238E27FC236}">
                  <a16:creationId xmlns:a16="http://schemas.microsoft.com/office/drawing/2014/main" id="{DFF894CE-DEB0-4A7B-8E08-13DD0843D30C}"/>
                </a:ext>
              </a:extLst>
            </p:cNvPr>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4856" name="六边形 97299">
              <a:extLst>
                <a:ext uri="{FF2B5EF4-FFF2-40B4-BE49-F238E27FC236}">
                  <a16:creationId xmlns:a16="http://schemas.microsoft.com/office/drawing/2014/main" id="{35B2DBE4-6ECD-47D4-BFA5-DC7CF4BBD7BB}"/>
                </a:ext>
              </a:extLst>
            </p:cNvPr>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4857" name="六边形 97300">
              <a:extLst>
                <a:ext uri="{FF2B5EF4-FFF2-40B4-BE49-F238E27FC236}">
                  <a16:creationId xmlns:a16="http://schemas.microsoft.com/office/drawing/2014/main" id="{D33041C2-3254-4181-AE32-30EF8C5A5F79}"/>
                </a:ext>
              </a:extLst>
            </p:cNvPr>
            <p:cNvSpPr>
              <a:spLocks noChangeArrowheads="1"/>
            </p:cNvSpPr>
            <p:nvPr/>
          </p:nvSpPr>
          <p:spPr bwMode="auto">
            <a:xfrm>
              <a:off x="90" y="80"/>
              <a:ext cx="1350" cy="1168"/>
            </a:xfrm>
            <a:prstGeom prst="hexagon">
              <a:avLst>
                <a:gd name="adj" fmla="val 28896"/>
                <a:gd name="vf" fmla="val 115470"/>
              </a:avLst>
            </a:prstGeom>
            <a:gradFill rotWithShape="1">
              <a:gsLst>
                <a:gs pos="0">
                  <a:srgbClr val="6D440E"/>
                </a:gs>
                <a:gs pos="100000">
                  <a:srgbClr val="EC941E"/>
                </a:gs>
              </a:gsLst>
              <a:lin ang="2700000" scaled="1"/>
            </a:gra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34824" name="组合 97301">
            <a:extLst>
              <a:ext uri="{FF2B5EF4-FFF2-40B4-BE49-F238E27FC236}">
                <a16:creationId xmlns:a16="http://schemas.microsoft.com/office/drawing/2014/main" id="{63509C85-C3F0-455F-9B6C-0CF1CECFE5A3}"/>
              </a:ext>
            </a:extLst>
          </p:cNvPr>
          <p:cNvGrpSpPr>
            <a:grpSpLocks/>
          </p:cNvGrpSpPr>
          <p:nvPr/>
        </p:nvGrpSpPr>
        <p:grpSpPr bwMode="auto">
          <a:xfrm>
            <a:off x="1992313" y="4797425"/>
            <a:ext cx="1630362" cy="863600"/>
            <a:chOff x="0" y="0"/>
            <a:chExt cx="1549" cy="1351"/>
          </a:xfrm>
        </p:grpSpPr>
        <p:sp>
          <p:nvSpPr>
            <p:cNvPr id="34852" name="六边形 97302">
              <a:extLst>
                <a:ext uri="{FF2B5EF4-FFF2-40B4-BE49-F238E27FC236}">
                  <a16:creationId xmlns:a16="http://schemas.microsoft.com/office/drawing/2014/main" id="{EFE1A11D-8F71-4582-B257-84964DB0B741}"/>
                </a:ext>
              </a:extLst>
            </p:cNvPr>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4853" name="六边形 97303">
              <a:extLst>
                <a:ext uri="{FF2B5EF4-FFF2-40B4-BE49-F238E27FC236}">
                  <a16:creationId xmlns:a16="http://schemas.microsoft.com/office/drawing/2014/main" id="{9762D4A1-0FAB-40EF-81EA-85DFDFC311E3}"/>
                </a:ext>
              </a:extLst>
            </p:cNvPr>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4854" name="六边形 97304">
              <a:extLst>
                <a:ext uri="{FF2B5EF4-FFF2-40B4-BE49-F238E27FC236}">
                  <a16:creationId xmlns:a16="http://schemas.microsoft.com/office/drawing/2014/main" id="{B83CBA20-3FA1-408C-9D07-72A1FCE4BB35}"/>
                </a:ext>
              </a:extLst>
            </p:cNvPr>
            <p:cNvSpPr>
              <a:spLocks noChangeArrowheads="1"/>
            </p:cNvSpPr>
            <p:nvPr/>
          </p:nvSpPr>
          <p:spPr bwMode="auto">
            <a:xfrm>
              <a:off x="90" y="80"/>
              <a:ext cx="1350" cy="1168"/>
            </a:xfrm>
            <a:prstGeom prst="hexagon">
              <a:avLst>
                <a:gd name="adj" fmla="val 28896"/>
                <a:gd name="vf" fmla="val 115470"/>
              </a:avLst>
            </a:prstGeom>
            <a:gradFill rotWithShape="1">
              <a:gsLst>
                <a:gs pos="0">
                  <a:srgbClr val="0066CC"/>
                </a:gs>
                <a:gs pos="100000">
                  <a:srgbClr val="002F5E"/>
                </a:gs>
              </a:gsLst>
              <a:lin ang="5400000" scaled="1"/>
            </a:gra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sp>
        <p:nvSpPr>
          <p:cNvPr id="97306" name="文本框 97305">
            <a:hlinkHover r:id="rId5" action="ppaction://hlinksldjump"/>
            <a:extLst>
              <a:ext uri="{FF2B5EF4-FFF2-40B4-BE49-F238E27FC236}">
                <a16:creationId xmlns:a16="http://schemas.microsoft.com/office/drawing/2014/main" id="{85EB3A82-D7BD-42A1-ADFD-15F988915EDD}"/>
              </a:ext>
            </a:extLst>
          </p:cNvPr>
          <p:cNvSpPr txBox="1"/>
          <p:nvPr/>
        </p:nvSpPr>
        <p:spPr>
          <a:xfrm>
            <a:off x="2268538" y="4076700"/>
            <a:ext cx="1355725" cy="427038"/>
          </a:xfrm>
          <a:prstGeom prst="rect">
            <a:avLst/>
          </a:prstGeom>
          <a:noFill/>
          <a:ln w="9525">
            <a:noFill/>
            <a:miter/>
          </a:ln>
        </p:spPr>
        <p:txBody>
          <a:bodyPr>
            <a:spAutoFit/>
          </a:bodyPr>
          <a:lstStyle>
            <a:lvl1pPr>
              <a:defRPr sz="2300">
                <a:solidFill>
                  <a:schemeClr val="tx1"/>
                </a:solidFill>
                <a:latin typeface="Arial" pitchFamily="34" charset="0"/>
                <a:ea typeface="宋体" pitchFamily="2" charset="-122"/>
              </a:defRPr>
            </a:lvl1pPr>
            <a:lvl2pPr marL="742950" indent="-285750">
              <a:defRPr sz="2300">
                <a:solidFill>
                  <a:schemeClr val="tx1"/>
                </a:solidFill>
                <a:latin typeface="Arial" pitchFamily="34" charset="0"/>
                <a:ea typeface="宋体" pitchFamily="2" charset="-122"/>
              </a:defRPr>
            </a:lvl2pPr>
            <a:lvl3pPr marL="1143000" indent="-228600">
              <a:defRPr sz="2300">
                <a:solidFill>
                  <a:schemeClr val="tx1"/>
                </a:solidFill>
                <a:latin typeface="Arial" pitchFamily="34" charset="0"/>
                <a:ea typeface="宋体" pitchFamily="2" charset="-122"/>
              </a:defRPr>
            </a:lvl3pPr>
            <a:lvl4pPr marL="1600200" indent="-228600">
              <a:defRPr sz="2300">
                <a:solidFill>
                  <a:schemeClr val="tx1"/>
                </a:solidFill>
                <a:latin typeface="Arial" pitchFamily="34" charset="0"/>
                <a:ea typeface="宋体" pitchFamily="2" charset="-122"/>
              </a:defRPr>
            </a:lvl4pPr>
            <a:lvl5pPr marL="2057400" indent="-228600">
              <a:defRPr sz="23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3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3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3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300">
                <a:solidFill>
                  <a:schemeClr val="tx1"/>
                </a:solidFill>
                <a:latin typeface="Arial" pitchFamily="34" charset="0"/>
                <a:ea typeface="宋体" pitchFamily="2" charset="-122"/>
              </a:defRPr>
            </a:lvl9pPr>
          </a:lstStyle>
          <a:p>
            <a:pPr eaLnBrk="1" hangingPunct="1">
              <a:defRPr/>
            </a:pPr>
            <a:r>
              <a:rPr lang="zh-CN" altLang="en-US" sz="2200" noProof="1">
                <a:solidFill>
                  <a:schemeClr val="bg1"/>
                </a:solidFill>
                <a:effectLst>
                  <a:outerShdw blurRad="38100" dist="38100" dir="2700000" algn="tl">
                    <a:srgbClr val="C0C0C0"/>
                  </a:outerShdw>
                </a:effectLst>
                <a:ea typeface="黑体" pitchFamily="49" charset="-122"/>
                <a:cs typeface="黑体" pitchFamily="49" charset="-122"/>
              </a:rPr>
              <a:t>多样性</a:t>
            </a:r>
          </a:p>
        </p:txBody>
      </p:sp>
      <p:sp>
        <p:nvSpPr>
          <p:cNvPr id="97307" name="文本框 97306">
            <a:hlinkHover r:id="rId6" action="ppaction://hlinksldjump"/>
            <a:extLst>
              <a:ext uri="{FF2B5EF4-FFF2-40B4-BE49-F238E27FC236}">
                <a16:creationId xmlns:a16="http://schemas.microsoft.com/office/drawing/2014/main" id="{1F3BE207-5A45-4FCB-83C1-1FAC6C92A120}"/>
              </a:ext>
            </a:extLst>
          </p:cNvPr>
          <p:cNvSpPr txBox="1"/>
          <p:nvPr/>
        </p:nvSpPr>
        <p:spPr>
          <a:xfrm>
            <a:off x="1130300" y="4514850"/>
            <a:ext cx="1354138" cy="427038"/>
          </a:xfrm>
          <a:prstGeom prst="rect">
            <a:avLst/>
          </a:prstGeom>
          <a:noFill/>
          <a:ln w="9525">
            <a:noFill/>
            <a:miter/>
          </a:ln>
        </p:spPr>
        <p:txBody>
          <a:bodyPr>
            <a:spAutoFit/>
          </a:bodyPr>
          <a:lstStyle>
            <a:lvl1pPr>
              <a:defRPr sz="2300">
                <a:solidFill>
                  <a:schemeClr val="tx1"/>
                </a:solidFill>
                <a:latin typeface="Arial" pitchFamily="34" charset="0"/>
                <a:ea typeface="宋体" pitchFamily="2" charset="-122"/>
              </a:defRPr>
            </a:lvl1pPr>
            <a:lvl2pPr marL="742950" indent="-285750">
              <a:defRPr sz="2300">
                <a:solidFill>
                  <a:schemeClr val="tx1"/>
                </a:solidFill>
                <a:latin typeface="Arial" pitchFamily="34" charset="0"/>
                <a:ea typeface="宋体" pitchFamily="2" charset="-122"/>
              </a:defRPr>
            </a:lvl2pPr>
            <a:lvl3pPr marL="1143000" indent="-228600">
              <a:defRPr sz="2300">
                <a:solidFill>
                  <a:schemeClr val="tx1"/>
                </a:solidFill>
                <a:latin typeface="Arial" pitchFamily="34" charset="0"/>
                <a:ea typeface="宋体" pitchFamily="2" charset="-122"/>
              </a:defRPr>
            </a:lvl3pPr>
            <a:lvl4pPr marL="1600200" indent="-228600">
              <a:defRPr sz="2300">
                <a:solidFill>
                  <a:schemeClr val="tx1"/>
                </a:solidFill>
                <a:latin typeface="Arial" pitchFamily="34" charset="0"/>
                <a:ea typeface="宋体" pitchFamily="2" charset="-122"/>
              </a:defRPr>
            </a:lvl4pPr>
            <a:lvl5pPr marL="2057400" indent="-228600">
              <a:defRPr sz="23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3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3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3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300">
                <a:solidFill>
                  <a:schemeClr val="tx1"/>
                </a:solidFill>
                <a:latin typeface="Arial" pitchFamily="34" charset="0"/>
                <a:ea typeface="宋体" pitchFamily="2" charset="-122"/>
              </a:defRPr>
            </a:lvl9pPr>
          </a:lstStyle>
          <a:p>
            <a:pPr eaLnBrk="1" hangingPunct="1">
              <a:defRPr/>
            </a:pPr>
            <a:r>
              <a:rPr lang="zh-CN" altLang="en-US" sz="2200" noProof="1">
                <a:solidFill>
                  <a:schemeClr val="bg1"/>
                </a:solidFill>
                <a:effectLst>
                  <a:outerShdw blurRad="38100" dist="38100" dir="2700000" algn="tl">
                    <a:srgbClr val="C0C0C0"/>
                  </a:outerShdw>
                </a:effectLst>
                <a:ea typeface="黑体" pitchFamily="49" charset="-122"/>
                <a:cs typeface="黑体" pitchFamily="49" charset="-122"/>
              </a:rPr>
              <a:t>集成性</a:t>
            </a:r>
          </a:p>
        </p:txBody>
      </p:sp>
      <p:sp>
        <p:nvSpPr>
          <p:cNvPr id="97308" name="文本框 97307">
            <a:hlinkHover r:id="rId7" action="ppaction://hlinksldjump"/>
            <a:extLst>
              <a:ext uri="{FF2B5EF4-FFF2-40B4-BE49-F238E27FC236}">
                <a16:creationId xmlns:a16="http://schemas.microsoft.com/office/drawing/2014/main" id="{304CD2E5-21D8-4E46-8C4F-C9FE474B3C28}"/>
              </a:ext>
            </a:extLst>
          </p:cNvPr>
          <p:cNvSpPr txBox="1"/>
          <p:nvPr/>
        </p:nvSpPr>
        <p:spPr>
          <a:xfrm>
            <a:off x="2268538" y="4941888"/>
            <a:ext cx="1211262" cy="473075"/>
          </a:xfrm>
          <a:prstGeom prst="rect">
            <a:avLst/>
          </a:prstGeom>
          <a:noFill/>
          <a:ln w="9525">
            <a:noFill/>
            <a:miter/>
          </a:ln>
        </p:spPr>
        <p:txBody>
          <a:bodyPr>
            <a:spAutoFit/>
          </a:bodyPr>
          <a:lstStyle>
            <a:lvl1pPr>
              <a:defRPr sz="2300">
                <a:solidFill>
                  <a:schemeClr val="tx1"/>
                </a:solidFill>
                <a:latin typeface="Arial" pitchFamily="34" charset="0"/>
                <a:ea typeface="宋体" pitchFamily="2" charset="-122"/>
              </a:defRPr>
            </a:lvl1pPr>
            <a:lvl2pPr marL="742950" indent="-285750">
              <a:defRPr sz="2300">
                <a:solidFill>
                  <a:schemeClr val="tx1"/>
                </a:solidFill>
                <a:latin typeface="Arial" pitchFamily="34" charset="0"/>
                <a:ea typeface="宋体" pitchFamily="2" charset="-122"/>
              </a:defRPr>
            </a:lvl2pPr>
            <a:lvl3pPr marL="1143000" indent="-228600">
              <a:defRPr sz="2300">
                <a:solidFill>
                  <a:schemeClr val="tx1"/>
                </a:solidFill>
                <a:latin typeface="Arial" pitchFamily="34" charset="0"/>
                <a:ea typeface="宋体" pitchFamily="2" charset="-122"/>
              </a:defRPr>
            </a:lvl3pPr>
            <a:lvl4pPr marL="1600200" indent="-228600">
              <a:defRPr sz="2300">
                <a:solidFill>
                  <a:schemeClr val="tx1"/>
                </a:solidFill>
                <a:latin typeface="Arial" pitchFamily="34" charset="0"/>
                <a:ea typeface="宋体" pitchFamily="2" charset="-122"/>
              </a:defRPr>
            </a:lvl4pPr>
            <a:lvl5pPr marL="2057400" indent="-228600">
              <a:defRPr sz="23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3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3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3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300">
                <a:solidFill>
                  <a:schemeClr val="tx1"/>
                </a:solidFill>
                <a:latin typeface="Arial" pitchFamily="34" charset="0"/>
                <a:ea typeface="宋体" pitchFamily="2" charset="-122"/>
              </a:defRPr>
            </a:lvl9pPr>
          </a:lstStyle>
          <a:p>
            <a:pPr eaLnBrk="1" hangingPunct="1">
              <a:defRPr/>
            </a:pPr>
            <a:r>
              <a:rPr lang="zh-CN" altLang="en-US" sz="2500" noProof="1">
                <a:effectLst>
                  <a:outerShdw blurRad="38100" dist="38100" dir="2700000" algn="tl">
                    <a:srgbClr val="C0C0C0"/>
                  </a:outerShdw>
                </a:effectLst>
                <a:ea typeface="黑体" pitchFamily="49" charset="-122"/>
                <a:cs typeface="黑体" pitchFamily="49" charset="-122"/>
              </a:rPr>
              <a:t>交互性</a:t>
            </a:r>
          </a:p>
        </p:txBody>
      </p:sp>
      <p:sp>
        <p:nvSpPr>
          <p:cNvPr id="97309" name="文本框 97308">
            <a:hlinkHover r:id="rId8" action="ppaction://hlinksldjump"/>
            <a:extLst>
              <a:ext uri="{FF2B5EF4-FFF2-40B4-BE49-F238E27FC236}">
                <a16:creationId xmlns:a16="http://schemas.microsoft.com/office/drawing/2014/main" id="{D11712F2-06FE-465F-98F7-936F6B08D9CB}"/>
              </a:ext>
            </a:extLst>
          </p:cNvPr>
          <p:cNvSpPr txBox="1"/>
          <p:nvPr/>
        </p:nvSpPr>
        <p:spPr>
          <a:xfrm>
            <a:off x="3419475" y="4508500"/>
            <a:ext cx="1284288" cy="427038"/>
          </a:xfrm>
          <a:prstGeom prst="rect">
            <a:avLst/>
          </a:prstGeom>
          <a:noFill/>
          <a:ln w="9525">
            <a:noFill/>
            <a:miter/>
          </a:ln>
        </p:spPr>
        <p:txBody>
          <a:bodyPr>
            <a:spAutoFit/>
          </a:bodyPr>
          <a:lstStyle>
            <a:lvl1pPr>
              <a:defRPr sz="2300">
                <a:solidFill>
                  <a:schemeClr val="tx1"/>
                </a:solidFill>
                <a:latin typeface="Arial" pitchFamily="34" charset="0"/>
                <a:ea typeface="宋体" pitchFamily="2" charset="-122"/>
              </a:defRPr>
            </a:lvl1pPr>
            <a:lvl2pPr marL="742950" indent="-285750">
              <a:defRPr sz="2300">
                <a:solidFill>
                  <a:schemeClr val="tx1"/>
                </a:solidFill>
                <a:latin typeface="Arial" pitchFamily="34" charset="0"/>
                <a:ea typeface="宋体" pitchFamily="2" charset="-122"/>
              </a:defRPr>
            </a:lvl2pPr>
            <a:lvl3pPr marL="1143000" indent="-228600">
              <a:defRPr sz="2300">
                <a:solidFill>
                  <a:schemeClr val="tx1"/>
                </a:solidFill>
                <a:latin typeface="Arial" pitchFamily="34" charset="0"/>
                <a:ea typeface="宋体" pitchFamily="2" charset="-122"/>
              </a:defRPr>
            </a:lvl3pPr>
            <a:lvl4pPr marL="1600200" indent="-228600">
              <a:defRPr sz="2300">
                <a:solidFill>
                  <a:schemeClr val="tx1"/>
                </a:solidFill>
                <a:latin typeface="Arial" pitchFamily="34" charset="0"/>
                <a:ea typeface="宋体" pitchFamily="2" charset="-122"/>
              </a:defRPr>
            </a:lvl4pPr>
            <a:lvl5pPr marL="2057400" indent="-228600">
              <a:defRPr sz="23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3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3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3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300">
                <a:solidFill>
                  <a:schemeClr val="tx1"/>
                </a:solidFill>
                <a:latin typeface="Arial" pitchFamily="34" charset="0"/>
                <a:ea typeface="宋体" pitchFamily="2" charset="-122"/>
              </a:defRPr>
            </a:lvl9pPr>
          </a:lstStyle>
          <a:p>
            <a:pPr eaLnBrk="1" hangingPunct="1">
              <a:defRPr/>
            </a:pPr>
            <a:r>
              <a:rPr lang="zh-CN" altLang="en-US" sz="2200" noProof="1">
                <a:solidFill>
                  <a:schemeClr val="bg1"/>
                </a:solidFill>
                <a:effectLst>
                  <a:outerShdw blurRad="38100" dist="38100" dir="2700000" algn="tl">
                    <a:srgbClr val="C0C0C0"/>
                  </a:outerShdw>
                </a:effectLst>
                <a:ea typeface="黑体" pitchFamily="49" charset="-122"/>
                <a:cs typeface="黑体" pitchFamily="49" charset="-122"/>
              </a:rPr>
              <a:t>同步性</a:t>
            </a:r>
          </a:p>
        </p:txBody>
      </p:sp>
      <p:pic>
        <p:nvPicPr>
          <p:cNvPr id="34829" name="图片 97310" descr="2">
            <a:extLst>
              <a:ext uri="{FF2B5EF4-FFF2-40B4-BE49-F238E27FC236}">
                <a16:creationId xmlns:a16="http://schemas.microsoft.com/office/drawing/2014/main" id="{F15AE0E4-513D-4029-9908-9439451EFD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2725" y="2492375"/>
            <a:ext cx="2376488"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30" name="文本框 97312">
            <a:extLst>
              <a:ext uri="{FF2B5EF4-FFF2-40B4-BE49-F238E27FC236}">
                <a16:creationId xmlns:a16="http://schemas.microsoft.com/office/drawing/2014/main" id="{AA627481-0A75-40E1-BD78-69AEC761AC97}"/>
              </a:ext>
            </a:extLst>
          </p:cNvPr>
          <p:cNvSpPr txBox="1">
            <a:spLocks noChangeArrowheads="1"/>
          </p:cNvSpPr>
          <p:nvPr/>
        </p:nvSpPr>
        <p:spPr bwMode="auto">
          <a:xfrm>
            <a:off x="5292725" y="2852738"/>
            <a:ext cx="2386013" cy="141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1800" dirty="0">
                <a:latin typeface="微软雅黑" panose="020B0503020204020204" pitchFamily="34" charset="-122"/>
                <a:ea typeface="微软雅黑" panose="020B0503020204020204" pitchFamily="34" charset="-122"/>
              </a:rPr>
              <a:t> 使用户可以更有效地控制和使用信息，增加对信息的关注和理解。</a:t>
            </a:r>
          </a:p>
        </p:txBody>
      </p:sp>
      <p:sp>
        <p:nvSpPr>
          <p:cNvPr id="34831" name="文本框 99373">
            <a:extLst>
              <a:ext uri="{FF2B5EF4-FFF2-40B4-BE49-F238E27FC236}">
                <a16:creationId xmlns:a16="http://schemas.microsoft.com/office/drawing/2014/main" id="{C911D5DE-13EF-4DD0-8F27-6F0609946F75}"/>
              </a:ext>
            </a:extLst>
          </p:cNvPr>
          <p:cNvSpPr txBox="1">
            <a:spLocks noChangeArrowheads="1"/>
          </p:cNvSpPr>
          <p:nvPr/>
        </p:nvSpPr>
        <p:spPr bwMode="auto">
          <a:xfrm>
            <a:off x="2481263" y="115888"/>
            <a:ext cx="453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1</a:t>
            </a:r>
            <a:r>
              <a:rPr lang="zh-CN" altLang="en-US" sz="2600" b="1">
                <a:solidFill>
                  <a:schemeClr val="bg1"/>
                </a:solidFill>
                <a:latin typeface="黑体" panose="02010609060101010101" pitchFamily="49" charset="-122"/>
                <a:ea typeface="黑体" panose="02010609060101010101" pitchFamily="49" charset="-122"/>
              </a:rPr>
              <a:t> 多媒体技术基本概念</a:t>
            </a:r>
          </a:p>
        </p:txBody>
      </p:sp>
      <p:grpSp>
        <p:nvGrpSpPr>
          <p:cNvPr id="34832" name="组合 8">
            <a:extLst>
              <a:ext uri="{FF2B5EF4-FFF2-40B4-BE49-F238E27FC236}">
                <a16:creationId xmlns:a16="http://schemas.microsoft.com/office/drawing/2014/main" id="{8C94E573-D44F-4BD2-9680-07F13E9A4DC1}"/>
              </a:ext>
            </a:extLst>
          </p:cNvPr>
          <p:cNvGrpSpPr>
            <a:grpSpLocks/>
          </p:cNvGrpSpPr>
          <p:nvPr/>
        </p:nvGrpSpPr>
        <p:grpSpPr bwMode="auto">
          <a:xfrm>
            <a:off x="8501063" y="2973388"/>
            <a:ext cx="504825" cy="504825"/>
            <a:chOff x="8521417" y="2709863"/>
            <a:chExt cx="504056" cy="504056"/>
          </a:xfrm>
        </p:grpSpPr>
        <p:sp>
          <p:nvSpPr>
            <p:cNvPr id="49" name="椭圆 48">
              <a:extLst>
                <a:ext uri="{FF2B5EF4-FFF2-40B4-BE49-F238E27FC236}">
                  <a16:creationId xmlns:a16="http://schemas.microsoft.com/office/drawing/2014/main" id="{E6D5CA3A-78F0-4E89-9934-377B54856348}"/>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0" name="椭圆 49">
              <a:extLst>
                <a:ext uri="{FF2B5EF4-FFF2-40B4-BE49-F238E27FC236}">
                  <a16:creationId xmlns:a16="http://schemas.microsoft.com/office/drawing/2014/main" id="{01E66412-3EA1-45F8-BF94-D682C35DA1A4}"/>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1" name="上箭头 5155">
              <a:hlinkClick r:id="rId10" action="ppaction://hlinksldjump" tooltip="下一个知识点"/>
              <a:extLst>
                <a:ext uri="{FF2B5EF4-FFF2-40B4-BE49-F238E27FC236}">
                  <a16:creationId xmlns:a16="http://schemas.microsoft.com/office/drawing/2014/main" id="{E819CCD5-9673-4622-9FE5-18493ED9A398}"/>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34833" name="组合 8">
            <a:extLst>
              <a:ext uri="{FF2B5EF4-FFF2-40B4-BE49-F238E27FC236}">
                <a16:creationId xmlns:a16="http://schemas.microsoft.com/office/drawing/2014/main" id="{8E183459-A2FB-4503-B8C0-B9231B3BD5BA}"/>
              </a:ext>
            </a:extLst>
          </p:cNvPr>
          <p:cNvGrpSpPr>
            <a:grpSpLocks/>
          </p:cNvGrpSpPr>
          <p:nvPr/>
        </p:nvGrpSpPr>
        <p:grpSpPr bwMode="auto">
          <a:xfrm>
            <a:off x="8501063" y="2227263"/>
            <a:ext cx="504825" cy="504825"/>
            <a:chOff x="8521417" y="2709863"/>
            <a:chExt cx="504056" cy="504056"/>
          </a:xfrm>
        </p:grpSpPr>
        <p:sp>
          <p:nvSpPr>
            <p:cNvPr id="53" name="椭圆 52">
              <a:extLst>
                <a:ext uri="{FF2B5EF4-FFF2-40B4-BE49-F238E27FC236}">
                  <a16:creationId xmlns:a16="http://schemas.microsoft.com/office/drawing/2014/main" id="{AEC44B0A-BC78-4E40-B020-3910B12FABDF}"/>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4" name="椭圆 53">
              <a:extLst>
                <a:ext uri="{FF2B5EF4-FFF2-40B4-BE49-F238E27FC236}">
                  <a16:creationId xmlns:a16="http://schemas.microsoft.com/office/drawing/2014/main" id="{2BEE33DF-0EE6-48D3-B17F-40EF2DF9082D}"/>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5" name="上箭头 5155">
              <a:hlinkClick r:id="rId11" action="ppaction://hlinksldjump" tooltip="下一个知识点"/>
              <a:extLst>
                <a:ext uri="{FF2B5EF4-FFF2-40B4-BE49-F238E27FC236}">
                  <a16:creationId xmlns:a16="http://schemas.microsoft.com/office/drawing/2014/main" id="{C46CDDAA-D3F8-493E-A5F8-4F32F90CEDFE}"/>
                </a:ext>
              </a:extLst>
            </p:cNvPr>
            <p:cNvSpPr>
              <a:spLocks noChangeArrowheads="1"/>
            </p:cNvSpPr>
            <p:nvPr/>
          </p:nvSpPr>
          <p:spPr bwMode="auto">
            <a:xfrm rot="10800000" flipV="1">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34834" name="组合 23">
            <a:extLst>
              <a:ext uri="{FF2B5EF4-FFF2-40B4-BE49-F238E27FC236}">
                <a16:creationId xmlns:a16="http://schemas.microsoft.com/office/drawing/2014/main" id="{C504B916-99FC-481B-9E47-05BD7BC3BA1D}"/>
              </a:ext>
            </a:extLst>
          </p:cNvPr>
          <p:cNvGrpSpPr>
            <a:grpSpLocks/>
          </p:cNvGrpSpPr>
          <p:nvPr/>
        </p:nvGrpSpPr>
        <p:grpSpPr bwMode="auto">
          <a:xfrm>
            <a:off x="8501063" y="3717925"/>
            <a:ext cx="504825" cy="504825"/>
            <a:chOff x="8432678" y="1661126"/>
            <a:chExt cx="504056" cy="504056"/>
          </a:xfrm>
        </p:grpSpPr>
        <p:sp>
          <p:nvSpPr>
            <p:cNvPr id="41" name="椭圆 40">
              <a:extLst>
                <a:ext uri="{FF2B5EF4-FFF2-40B4-BE49-F238E27FC236}">
                  <a16:creationId xmlns:a16="http://schemas.microsoft.com/office/drawing/2014/main" id="{E370C5BA-C7DC-44AD-94A7-DE3B6049F14C}"/>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上箭头 5155">
              <a:hlinkClick r:id="rId12" action="ppaction://hlinksldjump" tooltip="返回知识点目录"/>
              <a:extLst>
                <a:ext uri="{FF2B5EF4-FFF2-40B4-BE49-F238E27FC236}">
                  <a16:creationId xmlns:a16="http://schemas.microsoft.com/office/drawing/2014/main" id="{00016F30-8520-4D2E-9E5B-ECDB69D1085F}"/>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3" name="椭圆 42">
              <a:extLst>
                <a:ext uri="{FF2B5EF4-FFF2-40B4-BE49-F238E27FC236}">
                  <a16:creationId xmlns:a16="http://schemas.microsoft.com/office/drawing/2014/main" id="{6330DCB0-46A9-4C58-A09C-0273860FB200}"/>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44" name="圆角矩形 43">
            <a:extLst>
              <a:ext uri="{FF2B5EF4-FFF2-40B4-BE49-F238E27FC236}">
                <a16:creationId xmlns:a16="http://schemas.microsoft.com/office/drawing/2014/main" id="{ED79FCBB-06D4-4223-AB03-A79A660B1BF3}"/>
              </a:ext>
            </a:extLst>
          </p:cNvPr>
          <p:cNvSpPr/>
          <p:nvPr/>
        </p:nvSpPr>
        <p:spPr>
          <a:xfrm>
            <a:off x="255588" y="981075"/>
            <a:ext cx="35242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836" name="文本框 37">
            <a:extLst>
              <a:ext uri="{FF2B5EF4-FFF2-40B4-BE49-F238E27FC236}">
                <a16:creationId xmlns:a16="http://schemas.microsoft.com/office/drawing/2014/main" id="{F460D303-A180-4155-A725-0DE237921973}"/>
              </a:ext>
            </a:extLst>
          </p:cNvPr>
          <p:cNvSpPr txBox="1">
            <a:spLocks noChangeArrowheads="1"/>
          </p:cNvSpPr>
          <p:nvPr/>
        </p:nvSpPr>
        <p:spPr bwMode="auto">
          <a:xfrm>
            <a:off x="265113" y="992188"/>
            <a:ext cx="351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1.1.3 多媒体技术的主要特征</a:t>
            </a:r>
          </a:p>
        </p:txBody>
      </p:sp>
    </p:spTree>
  </p:cSld>
  <p:clrMapOvr>
    <a:masterClrMapping/>
  </p:clrMapOvr>
  <p:transition advClick="0" advTm="4000"/>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5842" name="图片 98305" descr="未标题-1">
            <a:extLst>
              <a:ext uri="{FF2B5EF4-FFF2-40B4-BE49-F238E27FC236}">
                <a16:creationId xmlns:a16="http://schemas.microsoft.com/office/drawing/2014/main" id="{F7A593BD-7200-4BF4-9CDD-3AEF33B8D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1844675"/>
            <a:ext cx="2730500" cy="329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图片 98306" descr="未标题-1">
            <a:extLst>
              <a:ext uri="{FF2B5EF4-FFF2-40B4-BE49-F238E27FC236}">
                <a16:creationId xmlns:a16="http://schemas.microsoft.com/office/drawing/2014/main" id="{004D3826-27CD-4891-8E7C-72E5AA3F86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675" y="1844675"/>
            <a:ext cx="2665413" cy="328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图片 106534" descr="ywfw_sj_21">
            <a:extLst>
              <a:ext uri="{FF2B5EF4-FFF2-40B4-BE49-F238E27FC236}">
                <a16:creationId xmlns:a16="http://schemas.microsoft.com/office/drawing/2014/main" id="{92121F50-BADD-48DC-B537-9F1D9F698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2000250"/>
            <a:ext cx="3095625"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5" name="组合 98313">
            <a:extLst>
              <a:ext uri="{FF2B5EF4-FFF2-40B4-BE49-F238E27FC236}">
                <a16:creationId xmlns:a16="http://schemas.microsoft.com/office/drawing/2014/main" id="{698FB49A-D38B-4679-AC84-5433635DFBB3}"/>
              </a:ext>
            </a:extLst>
          </p:cNvPr>
          <p:cNvGrpSpPr>
            <a:grpSpLocks/>
          </p:cNvGrpSpPr>
          <p:nvPr/>
        </p:nvGrpSpPr>
        <p:grpSpPr bwMode="auto">
          <a:xfrm>
            <a:off x="2019300" y="3914775"/>
            <a:ext cx="1628775" cy="882650"/>
            <a:chOff x="0" y="0"/>
            <a:chExt cx="1549" cy="1351"/>
          </a:xfrm>
        </p:grpSpPr>
        <p:sp>
          <p:nvSpPr>
            <p:cNvPr id="35885" name="六边形 98314">
              <a:extLst>
                <a:ext uri="{FF2B5EF4-FFF2-40B4-BE49-F238E27FC236}">
                  <a16:creationId xmlns:a16="http://schemas.microsoft.com/office/drawing/2014/main" id="{294859A9-938D-4D8B-A434-7135AF7F7FA9}"/>
                </a:ext>
              </a:extLst>
            </p:cNvPr>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5886" name="六边形 98315">
              <a:extLst>
                <a:ext uri="{FF2B5EF4-FFF2-40B4-BE49-F238E27FC236}">
                  <a16:creationId xmlns:a16="http://schemas.microsoft.com/office/drawing/2014/main" id="{EF5A6B92-1901-482C-B36C-886855690B4C}"/>
                </a:ext>
              </a:extLst>
            </p:cNvPr>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5887" name="六边形 98316">
              <a:extLst>
                <a:ext uri="{FF2B5EF4-FFF2-40B4-BE49-F238E27FC236}">
                  <a16:creationId xmlns:a16="http://schemas.microsoft.com/office/drawing/2014/main" id="{DF886BB6-987D-4A1A-9BFF-F1898A2C1653}"/>
                </a:ext>
              </a:extLst>
            </p:cNvPr>
            <p:cNvSpPr>
              <a:spLocks noChangeArrowheads="1"/>
            </p:cNvSpPr>
            <p:nvPr/>
          </p:nvSpPr>
          <p:spPr bwMode="auto">
            <a:xfrm>
              <a:off x="90" y="80"/>
              <a:ext cx="1350" cy="1168"/>
            </a:xfrm>
            <a:prstGeom prst="hexagon">
              <a:avLst>
                <a:gd name="adj" fmla="val 28896"/>
                <a:gd name="vf" fmla="val 115470"/>
              </a:avLst>
            </a:prstGeom>
            <a:gradFill rotWithShape="1">
              <a:gsLst>
                <a:gs pos="0">
                  <a:srgbClr val="7262EC"/>
                </a:gs>
                <a:gs pos="100000">
                  <a:srgbClr val="2614AA"/>
                </a:gs>
              </a:gsLst>
              <a:lin ang="2700000" scaled="1"/>
            </a:gra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35846" name="组合 98317">
            <a:extLst>
              <a:ext uri="{FF2B5EF4-FFF2-40B4-BE49-F238E27FC236}">
                <a16:creationId xmlns:a16="http://schemas.microsoft.com/office/drawing/2014/main" id="{0984D7A0-D3B7-4514-A5E2-36444D4F7972}"/>
              </a:ext>
            </a:extLst>
          </p:cNvPr>
          <p:cNvGrpSpPr>
            <a:grpSpLocks/>
          </p:cNvGrpSpPr>
          <p:nvPr/>
        </p:nvGrpSpPr>
        <p:grpSpPr bwMode="auto">
          <a:xfrm>
            <a:off x="912813" y="4365625"/>
            <a:ext cx="1528762" cy="865188"/>
            <a:chOff x="0" y="0"/>
            <a:chExt cx="1549" cy="1351"/>
          </a:xfrm>
        </p:grpSpPr>
        <p:sp>
          <p:nvSpPr>
            <p:cNvPr id="35882" name="六边形 98318">
              <a:extLst>
                <a:ext uri="{FF2B5EF4-FFF2-40B4-BE49-F238E27FC236}">
                  <a16:creationId xmlns:a16="http://schemas.microsoft.com/office/drawing/2014/main" id="{30AFEB1C-9120-4458-ADCE-A2289381DB89}"/>
                </a:ext>
              </a:extLst>
            </p:cNvPr>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5883" name="六边形 98319">
              <a:extLst>
                <a:ext uri="{FF2B5EF4-FFF2-40B4-BE49-F238E27FC236}">
                  <a16:creationId xmlns:a16="http://schemas.microsoft.com/office/drawing/2014/main" id="{DFB4A375-6639-4FA7-9C90-149E96A12C87}"/>
                </a:ext>
              </a:extLst>
            </p:cNvPr>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5884" name="六边形 98320">
              <a:extLst>
                <a:ext uri="{FF2B5EF4-FFF2-40B4-BE49-F238E27FC236}">
                  <a16:creationId xmlns:a16="http://schemas.microsoft.com/office/drawing/2014/main" id="{BEC687B3-700A-4837-9CA2-BA4657FD0244}"/>
                </a:ext>
              </a:extLst>
            </p:cNvPr>
            <p:cNvSpPr>
              <a:spLocks noChangeArrowheads="1"/>
            </p:cNvSpPr>
            <p:nvPr/>
          </p:nvSpPr>
          <p:spPr bwMode="auto">
            <a:xfrm>
              <a:off x="90" y="80"/>
              <a:ext cx="1350" cy="1168"/>
            </a:xfrm>
            <a:prstGeom prst="hexagon">
              <a:avLst>
                <a:gd name="adj" fmla="val 28896"/>
                <a:gd name="vf" fmla="val 115470"/>
              </a:avLst>
            </a:prstGeom>
            <a:gradFill rotWithShape="1">
              <a:gsLst>
                <a:gs pos="0">
                  <a:srgbClr val="24B443"/>
                </a:gs>
                <a:gs pos="100000">
                  <a:srgbClr val="115D16"/>
                </a:gs>
              </a:gsLst>
              <a:lin ang="2700000" scaled="1"/>
            </a:gra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35847" name="组合 98321">
            <a:extLst>
              <a:ext uri="{FF2B5EF4-FFF2-40B4-BE49-F238E27FC236}">
                <a16:creationId xmlns:a16="http://schemas.microsoft.com/office/drawing/2014/main" id="{3FEB41F9-F275-42FD-A514-4A5FCE93B88F}"/>
              </a:ext>
            </a:extLst>
          </p:cNvPr>
          <p:cNvGrpSpPr>
            <a:grpSpLocks/>
          </p:cNvGrpSpPr>
          <p:nvPr/>
        </p:nvGrpSpPr>
        <p:grpSpPr bwMode="auto">
          <a:xfrm>
            <a:off x="3216275" y="4365625"/>
            <a:ext cx="1427163" cy="865188"/>
            <a:chOff x="0" y="0"/>
            <a:chExt cx="1549" cy="1351"/>
          </a:xfrm>
        </p:grpSpPr>
        <p:sp>
          <p:nvSpPr>
            <p:cNvPr id="35879" name="六边形 98322">
              <a:extLst>
                <a:ext uri="{FF2B5EF4-FFF2-40B4-BE49-F238E27FC236}">
                  <a16:creationId xmlns:a16="http://schemas.microsoft.com/office/drawing/2014/main" id="{C07B4C89-BF06-416E-A42A-294D4C42D07D}"/>
                </a:ext>
              </a:extLst>
            </p:cNvPr>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5880" name="六边形 98323">
              <a:extLst>
                <a:ext uri="{FF2B5EF4-FFF2-40B4-BE49-F238E27FC236}">
                  <a16:creationId xmlns:a16="http://schemas.microsoft.com/office/drawing/2014/main" id="{4A98F403-D5B8-4C6B-86D3-F8FCB370690D}"/>
                </a:ext>
              </a:extLst>
            </p:cNvPr>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5881" name="六边形 98324">
              <a:extLst>
                <a:ext uri="{FF2B5EF4-FFF2-40B4-BE49-F238E27FC236}">
                  <a16:creationId xmlns:a16="http://schemas.microsoft.com/office/drawing/2014/main" id="{E1B8C2CD-668D-477C-B509-11D56BB5DD4A}"/>
                </a:ext>
              </a:extLst>
            </p:cNvPr>
            <p:cNvSpPr>
              <a:spLocks noChangeArrowheads="1"/>
            </p:cNvSpPr>
            <p:nvPr/>
          </p:nvSpPr>
          <p:spPr bwMode="auto">
            <a:xfrm>
              <a:off x="90" y="80"/>
              <a:ext cx="1350" cy="1168"/>
            </a:xfrm>
            <a:prstGeom prst="hexagon">
              <a:avLst>
                <a:gd name="adj" fmla="val 28896"/>
                <a:gd name="vf" fmla="val 115470"/>
              </a:avLst>
            </a:prstGeom>
            <a:gradFill rotWithShape="1">
              <a:gsLst>
                <a:gs pos="0">
                  <a:srgbClr val="6D440E"/>
                </a:gs>
                <a:gs pos="100000">
                  <a:srgbClr val="EC941E"/>
                </a:gs>
              </a:gsLst>
              <a:lin ang="2700000" scaled="1"/>
            </a:gra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35848" name="组合 98325">
            <a:extLst>
              <a:ext uri="{FF2B5EF4-FFF2-40B4-BE49-F238E27FC236}">
                <a16:creationId xmlns:a16="http://schemas.microsoft.com/office/drawing/2014/main" id="{E496D1DC-6ED0-43EC-9652-5138165468E1}"/>
              </a:ext>
            </a:extLst>
          </p:cNvPr>
          <p:cNvGrpSpPr>
            <a:grpSpLocks/>
          </p:cNvGrpSpPr>
          <p:nvPr/>
        </p:nvGrpSpPr>
        <p:grpSpPr bwMode="auto">
          <a:xfrm>
            <a:off x="1992313" y="4797425"/>
            <a:ext cx="1630362" cy="863600"/>
            <a:chOff x="0" y="0"/>
            <a:chExt cx="1549" cy="1351"/>
          </a:xfrm>
        </p:grpSpPr>
        <p:sp>
          <p:nvSpPr>
            <p:cNvPr id="35876" name="六边形 98326">
              <a:extLst>
                <a:ext uri="{FF2B5EF4-FFF2-40B4-BE49-F238E27FC236}">
                  <a16:creationId xmlns:a16="http://schemas.microsoft.com/office/drawing/2014/main" id="{E4CFFA89-EDEF-4DBD-B079-AD14FBD8D094}"/>
                </a:ext>
              </a:extLst>
            </p:cNvPr>
            <p:cNvSpPr>
              <a:spLocks noChangeArrowheads="1"/>
            </p:cNvSpPr>
            <p:nvPr/>
          </p:nvSpPr>
          <p:spPr bwMode="auto">
            <a:xfrm>
              <a:off x="13" y="23"/>
              <a:ext cx="1536" cy="1328"/>
            </a:xfrm>
            <a:prstGeom prst="hexagon">
              <a:avLst>
                <a:gd name="adj" fmla="val 28916"/>
                <a:gd name="vf" fmla="val 115470"/>
              </a:avLst>
            </a:prstGeom>
            <a:solidFill>
              <a:srgbClr val="80808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5877" name="六边形 98327">
              <a:extLst>
                <a:ext uri="{FF2B5EF4-FFF2-40B4-BE49-F238E27FC236}">
                  <a16:creationId xmlns:a16="http://schemas.microsoft.com/office/drawing/2014/main" id="{5BC050AD-B875-4532-9B5D-D6E4041D8606}"/>
                </a:ext>
              </a:extLst>
            </p:cNvPr>
            <p:cNvSpPr>
              <a:spLocks noChangeArrowheads="1"/>
            </p:cNvSpPr>
            <p:nvPr/>
          </p:nvSpPr>
          <p:spPr bwMode="auto">
            <a:xfrm>
              <a:off x="0" y="0"/>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35878" name="六边形 98328">
              <a:extLst>
                <a:ext uri="{FF2B5EF4-FFF2-40B4-BE49-F238E27FC236}">
                  <a16:creationId xmlns:a16="http://schemas.microsoft.com/office/drawing/2014/main" id="{815500A3-9304-4CFA-94E4-0B6B070CDCF4}"/>
                </a:ext>
              </a:extLst>
            </p:cNvPr>
            <p:cNvSpPr>
              <a:spLocks noChangeArrowheads="1"/>
            </p:cNvSpPr>
            <p:nvPr/>
          </p:nvSpPr>
          <p:spPr bwMode="auto">
            <a:xfrm>
              <a:off x="90" y="80"/>
              <a:ext cx="1350" cy="1168"/>
            </a:xfrm>
            <a:prstGeom prst="hexagon">
              <a:avLst>
                <a:gd name="adj" fmla="val 28896"/>
                <a:gd name="vf" fmla="val 115470"/>
              </a:avLst>
            </a:prstGeom>
            <a:gradFill rotWithShape="1">
              <a:gsLst>
                <a:gs pos="0">
                  <a:srgbClr val="0066CC"/>
                </a:gs>
                <a:gs pos="100000">
                  <a:srgbClr val="002F5E"/>
                </a:gs>
              </a:gsLst>
              <a:lin ang="5400000" scaled="1"/>
            </a:gra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sp>
        <p:nvSpPr>
          <p:cNvPr id="98330" name="文本框 98329">
            <a:hlinkHover r:id="rId5" action="ppaction://hlinksldjump"/>
            <a:extLst>
              <a:ext uri="{FF2B5EF4-FFF2-40B4-BE49-F238E27FC236}">
                <a16:creationId xmlns:a16="http://schemas.microsoft.com/office/drawing/2014/main" id="{E97580D9-424B-4C31-B75A-B43375F7DDCA}"/>
              </a:ext>
            </a:extLst>
          </p:cNvPr>
          <p:cNvSpPr txBox="1"/>
          <p:nvPr/>
        </p:nvSpPr>
        <p:spPr>
          <a:xfrm>
            <a:off x="2268538" y="4076700"/>
            <a:ext cx="1355725" cy="427038"/>
          </a:xfrm>
          <a:prstGeom prst="rect">
            <a:avLst/>
          </a:prstGeom>
          <a:noFill/>
          <a:ln w="9525">
            <a:noFill/>
            <a:miter/>
          </a:ln>
        </p:spPr>
        <p:txBody>
          <a:bodyPr>
            <a:spAutoFit/>
          </a:bodyPr>
          <a:lstStyle>
            <a:lvl1pPr>
              <a:defRPr sz="2300">
                <a:solidFill>
                  <a:schemeClr val="tx1"/>
                </a:solidFill>
                <a:latin typeface="Arial" pitchFamily="34" charset="0"/>
                <a:ea typeface="宋体" pitchFamily="2" charset="-122"/>
              </a:defRPr>
            </a:lvl1pPr>
            <a:lvl2pPr marL="742950" indent="-285750">
              <a:defRPr sz="2300">
                <a:solidFill>
                  <a:schemeClr val="tx1"/>
                </a:solidFill>
                <a:latin typeface="Arial" pitchFamily="34" charset="0"/>
                <a:ea typeface="宋体" pitchFamily="2" charset="-122"/>
              </a:defRPr>
            </a:lvl2pPr>
            <a:lvl3pPr marL="1143000" indent="-228600">
              <a:defRPr sz="2300">
                <a:solidFill>
                  <a:schemeClr val="tx1"/>
                </a:solidFill>
                <a:latin typeface="Arial" pitchFamily="34" charset="0"/>
                <a:ea typeface="宋体" pitchFamily="2" charset="-122"/>
              </a:defRPr>
            </a:lvl3pPr>
            <a:lvl4pPr marL="1600200" indent="-228600">
              <a:defRPr sz="2300">
                <a:solidFill>
                  <a:schemeClr val="tx1"/>
                </a:solidFill>
                <a:latin typeface="Arial" pitchFamily="34" charset="0"/>
                <a:ea typeface="宋体" pitchFamily="2" charset="-122"/>
              </a:defRPr>
            </a:lvl4pPr>
            <a:lvl5pPr marL="2057400" indent="-228600">
              <a:defRPr sz="23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3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3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3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300">
                <a:solidFill>
                  <a:schemeClr val="tx1"/>
                </a:solidFill>
                <a:latin typeface="Arial" pitchFamily="34" charset="0"/>
                <a:ea typeface="宋体" pitchFamily="2" charset="-122"/>
              </a:defRPr>
            </a:lvl9pPr>
          </a:lstStyle>
          <a:p>
            <a:pPr eaLnBrk="1" hangingPunct="1">
              <a:defRPr/>
            </a:pPr>
            <a:r>
              <a:rPr lang="zh-CN" altLang="en-US" sz="2200" noProof="1">
                <a:solidFill>
                  <a:schemeClr val="bg1"/>
                </a:solidFill>
                <a:effectLst>
                  <a:outerShdw blurRad="38100" dist="38100" dir="2700000" algn="tl">
                    <a:srgbClr val="C0C0C0"/>
                  </a:outerShdw>
                </a:effectLst>
                <a:ea typeface="黑体" pitchFamily="49" charset="-122"/>
                <a:cs typeface="黑体" pitchFamily="49" charset="-122"/>
              </a:rPr>
              <a:t>多样性</a:t>
            </a:r>
          </a:p>
        </p:txBody>
      </p:sp>
      <p:sp>
        <p:nvSpPr>
          <p:cNvPr id="98331" name="文本框 98330">
            <a:hlinkHover r:id="rId6" action="ppaction://hlinksldjump"/>
            <a:extLst>
              <a:ext uri="{FF2B5EF4-FFF2-40B4-BE49-F238E27FC236}">
                <a16:creationId xmlns:a16="http://schemas.microsoft.com/office/drawing/2014/main" id="{7B51FDD1-6C65-49AB-9113-B887D589A56C}"/>
              </a:ext>
            </a:extLst>
          </p:cNvPr>
          <p:cNvSpPr txBox="1"/>
          <p:nvPr/>
        </p:nvSpPr>
        <p:spPr>
          <a:xfrm>
            <a:off x="1130300" y="4514850"/>
            <a:ext cx="1354138" cy="473075"/>
          </a:xfrm>
          <a:prstGeom prst="rect">
            <a:avLst/>
          </a:prstGeom>
          <a:noFill/>
          <a:ln w="9525">
            <a:noFill/>
            <a:miter/>
          </a:ln>
        </p:spPr>
        <p:txBody>
          <a:bodyPr>
            <a:spAutoFit/>
          </a:bodyPr>
          <a:lstStyle>
            <a:lvl1pPr>
              <a:defRPr sz="2300">
                <a:solidFill>
                  <a:schemeClr val="tx1"/>
                </a:solidFill>
                <a:latin typeface="Arial" pitchFamily="34" charset="0"/>
                <a:ea typeface="宋体" pitchFamily="2" charset="-122"/>
              </a:defRPr>
            </a:lvl1pPr>
            <a:lvl2pPr marL="742950" indent="-285750">
              <a:defRPr sz="2300">
                <a:solidFill>
                  <a:schemeClr val="tx1"/>
                </a:solidFill>
                <a:latin typeface="Arial" pitchFamily="34" charset="0"/>
                <a:ea typeface="宋体" pitchFamily="2" charset="-122"/>
              </a:defRPr>
            </a:lvl2pPr>
            <a:lvl3pPr marL="1143000" indent="-228600">
              <a:defRPr sz="2300">
                <a:solidFill>
                  <a:schemeClr val="tx1"/>
                </a:solidFill>
                <a:latin typeface="Arial" pitchFamily="34" charset="0"/>
                <a:ea typeface="宋体" pitchFamily="2" charset="-122"/>
              </a:defRPr>
            </a:lvl3pPr>
            <a:lvl4pPr marL="1600200" indent="-228600">
              <a:defRPr sz="2300">
                <a:solidFill>
                  <a:schemeClr val="tx1"/>
                </a:solidFill>
                <a:latin typeface="Arial" pitchFamily="34" charset="0"/>
                <a:ea typeface="宋体" pitchFamily="2" charset="-122"/>
              </a:defRPr>
            </a:lvl4pPr>
            <a:lvl5pPr marL="2057400" indent="-228600">
              <a:defRPr sz="23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3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3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3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300">
                <a:solidFill>
                  <a:schemeClr val="tx1"/>
                </a:solidFill>
                <a:latin typeface="Arial" pitchFamily="34" charset="0"/>
                <a:ea typeface="宋体" pitchFamily="2" charset="-122"/>
              </a:defRPr>
            </a:lvl9pPr>
          </a:lstStyle>
          <a:p>
            <a:pPr eaLnBrk="1" hangingPunct="1">
              <a:defRPr/>
            </a:pPr>
            <a:r>
              <a:rPr lang="zh-CN" altLang="en-US" sz="2500" noProof="1">
                <a:effectLst>
                  <a:outerShdw blurRad="38100" dist="38100" dir="2700000" algn="tl">
                    <a:srgbClr val="C0C0C0"/>
                  </a:outerShdw>
                </a:effectLst>
                <a:ea typeface="黑体" pitchFamily="49" charset="-122"/>
                <a:cs typeface="黑体" pitchFamily="49" charset="-122"/>
              </a:rPr>
              <a:t>集成性</a:t>
            </a:r>
          </a:p>
        </p:txBody>
      </p:sp>
      <p:sp>
        <p:nvSpPr>
          <p:cNvPr id="98332" name="文本框 98331">
            <a:hlinkHover r:id="rId7" action="ppaction://hlinksldjump"/>
            <a:extLst>
              <a:ext uri="{FF2B5EF4-FFF2-40B4-BE49-F238E27FC236}">
                <a16:creationId xmlns:a16="http://schemas.microsoft.com/office/drawing/2014/main" id="{6F587D93-B55B-4656-98B0-3FB5171FE351}"/>
              </a:ext>
            </a:extLst>
          </p:cNvPr>
          <p:cNvSpPr txBox="1"/>
          <p:nvPr/>
        </p:nvSpPr>
        <p:spPr>
          <a:xfrm>
            <a:off x="2339975" y="4941888"/>
            <a:ext cx="1211263" cy="427037"/>
          </a:xfrm>
          <a:prstGeom prst="rect">
            <a:avLst/>
          </a:prstGeom>
          <a:noFill/>
          <a:ln w="9525">
            <a:noFill/>
            <a:miter/>
          </a:ln>
        </p:spPr>
        <p:txBody>
          <a:bodyPr>
            <a:spAutoFit/>
          </a:bodyPr>
          <a:lstStyle>
            <a:lvl1pPr>
              <a:defRPr sz="2300">
                <a:solidFill>
                  <a:schemeClr val="tx1"/>
                </a:solidFill>
                <a:latin typeface="Arial" pitchFamily="34" charset="0"/>
                <a:ea typeface="宋体" pitchFamily="2" charset="-122"/>
              </a:defRPr>
            </a:lvl1pPr>
            <a:lvl2pPr marL="742950" indent="-285750">
              <a:defRPr sz="2300">
                <a:solidFill>
                  <a:schemeClr val="tx1"/>
                </a:solidFill>
                <a:latin typeface="Arial" pitchFamily="34" charset="0"/>
                <a:ea typeface="宋体" pitchFamily="2" charset="-122"/>
              </a:defRPr>
            </a:lvl2pPr>
            <a:lvl3pPr marL="1143000" indent="-228600">
              <a:defRPr sz="2300">
                <a:solidFill>
                  <a:schemeClr val="tx1"/>
                </a:solidFill>
                <a:latin typeface="Arial" pitchFamily="34" charset="0"/>
                <a:ea typeface="宋体" pitchFamily="2" charset="-122"/>
              </a:defRPr>
            </a:lvl3pPr>
            <a:lvl4pPr marL="1600200" indent="-228600">
              <a:defRPr sz="2300">
                <a:solidFill>
                  <a:schemeClr val="tx1"/>
                </a:solidFill>
                <a:latin typeface="Arial" pitchFamily="34" charset="0"/>
                <a:ea typeface="宋体" pitchFamily="2" charset="-122"/>
              </a:defRPr>
            </a:lvl4pPr>
            <a:lvl5pPr marL="2057400" indent="-228600">
              <a:defRPr sz="23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3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3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3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300">
                <a:solidFill>
                  <a:schemeClr val="tx1"/>
                </a:solidFill>
                <a:latin typeface="Arial" pitchFamily="34" charset="0"/>
                <a:ea typeface="宋体" pitchFamily="2" charset="-122"/>
              </a:defRPr>
            </a:lvl9pPr>
          </a:lstStyle>
          <a:p>
            <a:pPr eaLnBrk="1" hangingPunct="1">
              <a:defRPr/>
            </a:pPr>
            <a:r>
              <a:rPr lang="zh-CN" altLang="en-US" sz="2200" noProof="1">
                <a:solidFill>
                  <a:schemeClr val="bg1"/>
                </a:solidFill>
                <a:effectLst>
                  <a:outerShdw blurRad="38100" dist="38100" dir="2700000" algn="tl">
                    <a:srgbClr val="C0C0C0"/>
                  </a:outerShdw>
                </a:effectLst>
                <a:ea typeface="黑体" pitchFamily="49" charset="-122"/>
                <a:cs typeface="黑体" pitchFamily="49" charset="-122"/>
              </a:rPr>
              <a:t>交互性</a:t>
            </a:r>
          </a:p>
        </p:txBody>
      </p:sp>
      <p:sp>
        <p:nvSpPr>
          <p:cNvPr id="98333" name="文本框 98332">
            <a:hlinkHover r:id="rId8" action="ppaction://hlinksldjump"/>
            <a:extLst>
              <a:ext uri="{FF2B5EF4-FFF2-40B4-BE49-F238E27FC236}">
                <a16:creationId xmlns:a16="http://schemas.microsoft.com/office/drawing/2014/main" id="{DE2276AE-9DAF-4691-B4E8-38742D8DA452}"/>
              </a:ext>
            </a:extLst>
          </p:cNvPr>
          <p:cNvSpPr txBox="1"/>
          <p:nvPr/>
        </p:nvSpPr>
        <p:spPr>
          <a:xfrm>
            <a:off x="3419475" y="4508500"/>
            <a:ext cx="1284288" cy="427038"/>
          </a:xfrm>
          <a:prstGeom prst="rect">
            <a:avLst/>
          </a:prstGeom>
          <a:noFill/>
          <a:ln w="9525">
            <a:noFill/>
            <a:miter/>
          </a:ln>
        </p:spPr>
        <p:txBody>
          <a:bodyPr>
            <a:spAutoFit/>
          </a:bodyPr>
          <a:lstStyle>
            <a:lvl1pPr>
              <a:defRPr sz="2300">
                <a:solidFill>
                  <a:schemeClr val="tx1"/>
                </a:solidFill>
                <a:latin typeface="Arial" pitchFamily="34" charset="0"/>
                <a:ea typeface="宋体" pitchFamily="2" charset="-122"/>
              </a:defRPr>
            </a:lvl1pPr>
            <a:lvl2pPr marL="742950" indent="-285750">
              <a:defRPr sz="2300">
                <a:solidFill>
                  <a:schemeClr val="tx1"/>
                </a:solidFill>
                <a:latin typeface="Arial" pitchFamily="34" charset="0"/>
                <a:ea typeface="宋体" pitchFamily="2" charset="-122"/>
              </a:defRPr>
            </a:lvl2pPr>
            <a:lvl3pPr marL="1143000" indent="-228600">
              <a:defRPr sz="2300">
                <a:solidFill>
                  <a:schemeClr val="tx1"/>
                </a:solidFill>
                <a:latin typeface="Arial" pitchFamily="34" charset="0"/>
                <a:ea typeface="宋体" pitchFamily="2" charset="-122"/>
              </a:defRPr>
            </a:lvl3pPr>
            <a:lvl4pPr marL="1600200" indent="-228600">
              <a:defRPr sz="2300">
                <a:solidFill>
                  <a:schemeClr val="tx1"/>
                </a:solidFill>
                <a:latin typeface="Arial" pitchFamily="34" charset="0"/>
                <a:ea typeface="宋体" pitchFamily="2" charset="-122"/>
              </a:defRPr>
            </a:lvl4pPr>
            <a:lvl5pPr marL="2057400" indent="-228600">
              <a:defRPr sz="23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3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3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3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300">
                <a:solidFill>
                  <a:schemeClr val="tx1"/>
                </a:solidFill>
                <a:latin typeface="Arial" pitchFamily="34" charset="0"/>
                <a:ea typeface="宋体" pitchFamily="2" charset="-122"/>
              </a:defRPr>
            </a:lvl9pPr>
          </a:lstStyle>
          <a:p>
            <a:pPr eaLnBrk="1" hangingPunct="1">
              <a:defRPr/>
            </a:pPr>
            <a:r>
              <a:rPr lang="zh-CN" altLang="en-US" sz="2200" noProof="1">
                <a:solidFill>
                  <a:schemeClr val="bg1"/>
                </a:solidFill>
                <a:effectLst>
                  <a:outerShdw blurRad="38100" dist="38100" dir="2700000" algn="tl">
                    <a:srgbClr val="C0C0C0"/>
                  </a:outerShdw>
                </a:effectLst>
                <a:ea typeface="黑体" pitchFamily="49" charset="-122"/>
                <a:cs typeface="黑体" pitchFamily="49" charset="-122"/>
              </a:rPr>
              <a:t>同步性</a:t>
            </a:r>
          </a:p>
        </p:txBody>
      </p:sp>
      <p:pic>
        <p:nvPicPr>
          <p:cNvPr id="35853" name="图片 98334" descr="2">
            <a:extLst>
              <a:ext uri="{FF2B5EF4-FFF2-40B4-BE49-F238E27FC236}">
                <a16:creationId xmlns:a16="http://schemas.microsoft.com/office/drawing/2014/main" id="{C353B955-18BD-425B-8F67-D7DF6F131E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92725" y="2492375"/>
            <a:ext cx="2376488"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4" name="文本框 98337">
            <a:extLst>
              <a:ext uri="{FF2B5EF4-FFF2-40B4-BE49-F238E27FC236}">
                <a16:creationId xmlns:a16="http://schemas.microsoft.com/office/drawing/2014/main" id="{6AC72F54-E31E-4406-9E5E-1498054AF768}"/>
              </a:ext>
            </a:extLst>
          </p:cNvPr>
          <p:cNvSpPr txBox="1">
            <a:spLocks noChangeArrowheads="1"/>
          </p:cNvSpPr>
          <p:nvPr/>
        </p:nvSpPr>
        <p:spPr bwMode="auto">
          <a:xfrm>
            <a:off x="5292725" y="2781300"/>
            <a:ext cx="2305050"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1800" dirty="0">
                <a:latin typeface="微软雅黑" panose="020B0503020204020204" pitchFamily="34" charset="-122"/>
                <a:ea typeface="微软雅黑" panose="020B0503020204020204" pitchFamily="34" charset="-122"/>
              </a:rPr>
              <a:t>主要表现在多媒体信息的集成和操作这些媒体信息的软件和设备的集成。</a:t>
            </a:r>
          </a:p>
        </p:txBody>
      </p:sp>
      <p:sp>
        <p:nvSpPr>
          <p:cNvPr id="35855" name="文本框 99373">
            <a:extLst>
              <a:ext uri="{FF2B5EF4-FFF2-40B4-BE49-F238E27FC236}">
                <a16:creationId xmlns:a16="http://schemas.microsoft.com/office/drawing/2014/main" id="{62F6FB1E-A99D-4560-BBB3-227D7F5F0D05}"/>
              </a:ext>
            </a:extLst>
          </p:cNvPr>
          <p:cNvSpPr txBox="1">
            <a:spLocks noChangeArrowheads="1"/>
          </p:cNvSpPr>
          <p:nvPr/>
        </p:nvSpPr>
        <p:spPr bwMode="auto">
          <a:xfrm>
            <a:off x="2481263" y="115888"/>
            <a:ext cx="453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1</a:t>
            </a:r>
            <a:r>
              <a:rPr lang="zh-CN" altLang="en-US" sz="2600" b="1">
                <a:solidFill>
                  <a:schemeClr val="bg1"/>
                </a:solidFill>
                <a:latin typeface="黑体" panose="02010609060101010101" pitchFamily="49" charset="-122"/>
                <a:ea typeface="黑体" panose="02010609060101010101" pitchFamily="49" charset="-122"/>
              </a:rPr>
              <a:t> 多媒体技术基本概念</a:t>
            </a:r>
          </a:p>
        </p:txBody>
      </p:sp>
      <p:grpSp>
        <p:nvGrpSpPr>
          <p:cNvPr id="35856" name="组合 8">
            <a:extLst>
              <a:ext uri="{FF2B5EF4-FFF2-40B4-BE49-F238E27FC236}">
                <a16:creationId xmlns:a16="http://schemas.microsoft.com/office/drawing/2014/main" id="{84D5277A-7247-48A4-AE8D-0C584FF75272}"/>
              </a:ext>
            </a:extLst>
          </p:cNvPr>
          <p:cNvGrpSpPr>
            <a:grpSpLocks/>
          </p:cNvGrpSpPr>
          <p:nvPr/>
        </p:nvGrpSpPr>
        <p:grpSpPr bwMode="auto">
          <a:xfrm>
            <a:off x="8501063" y="2973388"/>
            <a:ext cx="504825" cy="504825"/>
            <a:chOff x="8521417" y="2709863"/>
            <a:chExt cx="504056" cy="504056"/>
          </a:xfrm>
        </p:grpSpPr>
        <p:sp>
          <p:nvSpPr>
            <p:cNvPr id="42" name="椭圆 41">
              <a:extLst>
                <a:ext uri="{FF2B5EF4-FFF2-40B4-BE49-F238E27FC236}">
                  <a16:creationId xmlns:a16="http://schemas.microsoft.com/office/drawing/2014/main" id="{74E66A07-6403-4717-830D-22346D6EFFE1}"/>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椭圆 42">
              <a:extLst>
                <a:ext uri="{FF2B5EF4-FFF2-40B4-BE49-F238E27FC236}">
                  <a16:creationId xmlns:a16="http://schemas.microsoft.com/office/drawing/2014/main" id="{BDEE525F-96A5-433E-BB73-B7F7CDA34599}"/>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4" name="上箭头 5155">
              <a:hlinkClick r:id="rId10" action="ppaction://hlinksldjump" tooltip="下一个知识点"/>
              <a:extLst>
                <a:ext uri="{FF2B5EF4-FFF2-40B4-BE49-F238E27FC236}">
                  <a16:creationId xmlns:a16="http://schemas.microsoft.com/office/drawing/2014/main" id="{0A57CDED-C7E8-4CF6-867A-FE1CE72F7C56}"/>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35857" name="组合 8">
            <a:extLst>
              <a:ext uri="{FF2B5EF4-FFF2-40B4-BE49-F238E27FC236}">
                <a16:creationId xmlns:a16="http://schemas.microsoft.com/office/drawing/2014/main" id="{B192E40B-6EBA-48C7-9698-F3A9E1BB1833}"/>
              </a:ext>
            </a:extLst>
          </p:cNvPr>
          <p:cNvGrpSpPr>
            <a:grpSpLocks/>
          </p:cNvGrpSpPr>
          <p:nvPr/>
        </p:nvGrpSpPr>
        <p:grpSpPr bwMode="auto">
          <a:xfrm>
            <a:off x="8501063" y="2227263"/>
            <a:ext cx="504825" cy="504825"/>
            <a:chOff x="8521417" y="2709863"/>
            <a:chExt cx="504056" cy="504056"/>
          </a:xfrm>
        </p:grpSpPr>
        <p:sp>
          <p:nvSpPr>
            <p:cNvPr id="46" name="椭圆 45">
              <a:extLst>
                <a:ext uri="{FF2B5EF4-FFF2-40B4-BE49-F238E27FC236}">
                  <a16:creationId xmlns:a16="http://schemas.microsoft.com/office/drawing/2014/main" id="{8B13F5B8-7F2F-435D-8A33-DCFB6158279D}"/>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椭圆 46">
              <a:extLst>
                <a:ext uri="{FF2B5EF4-FFF2-40B4-BE49-F238E27FC236}">
                  <a16:creationId xmlns:a16="http://schemas.microsoft.com/office/drawing/2014/main" id="{91553C9E-53EC-464B-9D48-5B4E8D2F486A}"/>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上箭头 5155">
              <a:hlinkClick r:id="rId11" action="ppaction://hlinksldjump" tooltip="下一个知识点"/>
              <a:extLst>
                <a:ext uri="{FF2B5EF4-FFF2-40B4-BE49-F238E27FC236}">
                  <a16:creationId xmlns:a16="http://schemas.microsoft.com/office/drawing/2014/main" id="{ED88F4A2-681D-4612-8A85-0795B413978F}"/>
                </a:ext>
              </a:extLst>
            </p:cNvPr>
            <p:cNvSpPr>
              <a:spLocks noChangeArrowheads="1"/>
            </p:cNvSpPr>
            <p:nvPr/>
          </p:nvSpPr>
          <p:spPr bwMode="auto">
            <a:xfrm rot="10800000" flipV="1">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35858" name="组合 23">
            <a:extLst>
              <a:ext uri="{FF2B5EF4-FFF2-40B4-BE49-F238E27FC236}">
                <a16:creationId xmlns:a16="http://schemas.microsoft.com/office/drawing/2014/main" id="{4B8703C5-C3DA-4F91-ACBA-E69A0CDC1D8C}"/>
              </a:ext>
            </a:extLst>
          </p:cNvPr>
          <p:cNvGrpSpPr>
            <a:grpSpLocks/>
          </p:cNvGrpSpPr>
          <p:nvPr/>
        </p:nvGrpSpPr>
        <p:grpSpPr bwMode="auto">
          <a:xfrm>
            <a:off x="8501063" y="3717925"/>
            <a:ext cx="504825" cy="504825"/>
            <a:chOff x="8432678" y="1661126"/>
            <a:chExt cx="504056" cy="504056"/>
          </a:xfrm>
        </p:grpSpPr>
        <p:sp>
          <p:nvSpPr>
            <p:cNvPr id="45" name="椭圆 44">
              <a:extLst>
                <a:ext uri="{FF2B5EF4-FFF2-40B4-BE49-F238E27FC236}">
                  <a16:creationId xmlns:a16="http://schemas.microsoft.com/office/drawing/2014/main" id="{EE232B37-0490-458A-9DC7-44E179484A3C}"/>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上箭头 5155">
              <a:hlinkClick r:id="rId12" action="ppaction://hlinksldjump" tooltip="返回知识点目录"/>
              <a:extLst>
                <a:ext uri="{FF2B5EF4-FFF2-40B4-BE49-F238E27FC236}">
                  <a16:creationId xmlns:a16="http://schemas.microsoft.com/office/drawing/2014/main" id="{EF5B6D7F-AAF6-4F01-8277-BD4BA4BA26AB}"/>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0" name="椭圆 49">
              <a:extLst>
                <a:ext uri="{FF2B5EF4-FFF2-40B4-BE49-F238E27FC236}">
                  <a16:creationId xmlns:a16="http://schemas.microsoft.com/office/drawing/2014/main" id="{314A9B19-247D-413E-964A-08E2EFFBD651}"/>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1" name="圆角矩形 50">
            <a:extLst>
              <a:ext uri="{FF2B5EF4-FFF2-40B4-BE49-F238E27FC236}">
                <a16:creationId xmlns:a16="http://schemas.microsoft.com/office/drawing/2014/main" id="{315D37D4-66B0-4598-9F8C-CF44C66B8BBF}"/>
              </a:ext>
            </a:extLst>
          </p:cNvPr>
          <p:cNvSpPr/>
          <p:nvPr/>
        </p:nvSpPr>
        <p:spPr>
          <a:xfrm>
            <a:off x="255588" y="981075"/>
            <a:ext cx="35242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860" name="文本框 37">
            <a:extLst>
              <a:ext uri="{FF2B5EF4-FFF2-40B4-BE49-F238E27FC236}">
                <a16:creationId xmlns:a16="http://schemas.microsoft.com/office/drawing/2014/main" id="{B634BA48-598B-488B-9E6F-D98C97DD2CB9}"/>
              </a:ext>
            </a:extLst>
          </p:cNvPr>
          <p:cNvSpPr txBox="1">
            <a:spLocks noChangeArrowheads="1"/>
          </p:cNvSpPr>
          <p:nvPr/>
        </p:nvSpPr>
        <p:spPr bwMode="auto">
          <a:xfrm>
            <a:off x="265113" y="992188"/>
            <a:ext cx="351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1.1.3 多媒体技术的主要特征</a:t>
            </a:r>
          </a:p>
        </p:txBody>
      </p:sp>
    </p:spTree>
  </p:cSld>
  <p:clrMapOvr>
    <a:masterClrMapping/>
  </p:clrMapOvr>
  <p:transition advClick="0" advTm="4000"/>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文本框 99373">
            <a:extLst>
              <a:ext uri="{FF2B5EF4-FFF2-40B4-BE49-F238E27FC236}">
                <a16:creationId xmlns:a16="http://schemas.microsoft.com/office/drawing/2014/main" id="{D72F9A61-4306-4B64-8391-A16179BF57D0}"/>
              </a:ext>
            </a:extLst>
          </p:cNvPr>
          <p:cNvSpPr txBox="1">
            <a:spLocks noChangeArrowheads="1"/>
          </p:cNvSpPr>
          <p:nvPr/>
        </p:nvSpPr>
        <p:spPr bwMode="auto">
          <a:xfrm>
            <a:off x="2481263" y="115888"/>
            <a:ext cx="453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1</a:t>
            </a:r>
            <a:r>
              <a:rPr lang="zh-CN" altLang="en-US" sz="2600" b="1">
                <a:solidFill>
                  <a:schemeClr val="bg1"/>
                </a:solidFill>
                <a:latin typeface="黑体" panose="02010609060101010101" pitchFamily="49" charset="-122"/>
                <a:ea typeface="黑体" panose="02010609060101010101" pitchFamily="49" charset="-122"/>
              </a:rPr>
              <a:t> 多媒体技术基本概念</a:t>
            </a:r>
          </a:p>
        </p:txBody>
      </p:sp>
      <p:grpSp>
        <p:nvGrpSpPr>
          <p:cNvPr id="36867" name="组合 8">
            <a:extLst>
              <a:ext uri="{FF2B5EF4-FFF2-40B4-BE49-F238E27FC236}">
                <a16:creationId xmlns:a16="http://schemas.microsoft.com/office/drawing/2014/main" id="{D9790944-DDF4-4EEC-8D3C-831EFEC3C6ED}"/>
              </a:ext>
            </a:extLst>
          </p:cNvPr>
          <p:cNvGrpSpPr>
            <a:grpSpLocks/>
          </p:cNvGrpSpPr>
          <p:nvPr/>
        </p:nvGrpSpPr>
        <p:grpSpPr bwMode="auto">
          <a:xfrm>
            <a:off x="8501063" y="2973388"/>
            <a:ext cx="504825" cy="504825"/>
            <a:chOff x="8521417" y="2709863"/>
            <a:chExt cx="504056" cy="504056"/>
          </a:xfrm>
        </p:grpSpPr>
        <p:sp>
          <p:nvSpPr>
            <p:cNvPr id="21" name="椭圆 20">
              <a:extLst>
                <a:ext uri="{FF2B5EF4-FFF2-40B4-BE49-F238E27FC236}">
                  <a16:creationId xmlns:a16="http://schemas.microsoft.com/office/drawing/2014/main" id="{8286DABC-D797-441D-923C-415E4106863D}"/>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椭圆 21">
              <a:extLst>
                <a:ext uri="{FF2B5EF4-FFF2-40B4-BE49-F238E27FC236}">
                  <a16:creationId xmlns:a16="http://schemas.microsoft.com/office/drawing/2014/main" id="{E2FDA3C7-5D06-43F8-B0D7-14B5C7BEA6C8}"/>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上箭头 5155">
              <a:hlinkClick r:id="rId2" action="ppaction://hlinksldjump" tooltip="下一个知识点"/>
              <a:extLst>
                <a:ext uri="{FF2B5EF4-FFF2-40B4-BE49-F238E27FC236}">
                  <a16:creationId xmlns:a16="http://schemas.microsoft.com/office/drawing/2014/main" id="{B769E313-1523-45C3-B9B4-CE459FC5C6E4}"/>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36868" name="组合 8">
            <a:extLst>
              <a:ext uri="{FF2B5EF4-FFF2-40B4-BE49-F238E27FC236}">
                <a16:creationId xmlns:a16="http://schemas.microsoft.com/office/drawing/2014/main" id="{0F2E3D8B-49DF-4276-A5CD-FBF4532E9D9A}"/>
              </a:ext>
            </a:extLst>
          </p:cNvPr>
          <p:cNvGrpSpPr>
            <a:grpSpLocks/>
          </p:cNvGrpSpPr>
          <p:nvPr/>
        </p:nvGrpSpPr>
        <p:grpSpPr bwMode="auto">
          <a:xfrm>
            <a:off x="8501063" y="2227263"/>
            <a:ext cx="504825" cy="504825"/>
            <a:chOff x="8521417" y="2709863"/>
            <a:chExt cx="504056" cy="504056"/>
          </a:xfrm>
        </p:grpSpPr>
        <p:sp>
          <p:nvSpPr>
            <p:cNvPr id="27" name="椭圆 26">
              <a:extLst>
                <a:ext uri="{FF2B5EF4-FFF2-40B4-BE49-F238E27FC236}">
                  <a16:creationId xmlns:a16="http://schemas.microsoft.com/office/drawing/2014/main" id="{18EDE56F-49EF-41A5-961C-5C047BC99297}"/>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椭圆 27">
              <a:extLst>
                <a:ext uri="{FF2B5EF4-FFF2-40B4-BE49-F238E27FC236}">
                  <a16:creationId xmlns:a16="http://schemas.microsoft.com/office/drawing/2014/main" id="{561BD7AB-0726-4C98-98D5-9250688E5FC2}"/>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上箭头 5155">
              <a:hlinkClick r:id="rId3" action="ppaction://hlinksldjump" tooltip="下一个知识点"/>
              <a:extLst>
                <a:ext uri="{FF2B5EF4-FFF2-40B4-BE49-F238E27FC236}">
                  <a16:creationId xmlns:a16="http://schemas.microsoft.com/office/drawing/2014/main" id="{C4754324-51C4-433C-BE1F-0AB43E196935}"/>
                </a:ext>
              </a:extLst>
            </p:cNvPr>
            <p:cNvSpPr>
              <a:spLocks noChangeArrowheads="1"/>
            </p:cNvSpPr>
            <p:nvPr/>
          </p:nvSpPr>
          <p:spPr bwMode="auto">
            <a:xfrm rot="10800000" flipV="1">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36869" name="组合 23">
            <a:extLst>
              <a:ext uri="{FF2B5EF4-FFF2-40B4-BE49-F238E27FC236}">
                <a16:creationId xmlns:a16="http://schemas.microsoft.com/office/drawing/2014/main" id="{6CDE36F0-CBA4-4C68-BAEF-E6F850284343}"/>
              </a:ext>
            </a:extLst>
          </p:cNvPr>
          <p:cNvGrpSpPr>
            <a:grpSpLocks/>
          </p:cNvGrpSpPr>
          <p:nvPr/>
        </p:nvGrpSpPr>
        <p:grpSpPr bwMode="auto">
          <a:xfrm>
            <a:off x="8501063" y="3717925"/>
            <a:ext cx="504825" cy="504825"/>
            <a:chOff x="8432678" y="1661126"/>
            <a:chExt cx="504056" cy="504056"/>
          </a:xfrm>
        </p:grpSpPr>
        <p:sp>
          <p:nvSpPr>
            <p:cNvPr id="31" name="椭圆 30">
              <a:extLst>
                <a:ext uri="{FF2B5EF4-FFF2-40B4-BE49-F238E27FC236}">
                  <a16:creationId xmlns:a16="http://schemas.microsoft.com/office/drawing/2014/main" id="{CC52E4E5-5B44-4015-B8DD-1288934C8A52}"/>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上箭头 5155">
              <a:hlinkClick r:id="rId4" action="ppaction://hlinksldjump" tooltip="返回知识点目录"/>
              <a:extLst>
                <a:ext uri="{FF2B5EF4-FFF2-40B4-BE49-F238E27FC236}">
                  <a16:creationId xmlns:a16="http://schemas.microsoft.com/office/drawing/2014/main" id="{C8E05E40-8669-49D4-9065-490155371553}"/>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33" name="椭圆 32">
              <a:extLst>
                <a:ext uri="{FF2B5EF4-FFF2-40B4-BE49-F238E27FC236}">
                  <a16:creationId xmlns:a16="http://schemas.microsoft.com/office/drawing/2014/main" id="{CDEC122C-CF79-42F5-8EEB-4798FEB1C0F8}"/>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39" name="椭圆 10">
            <a:extLst>
              <a:ext uri="{FF2B5EF4-FFF2-40B4-BE49-F238E27FC236}">
                <a16:creationId xmlns:a16="http://schemas.microsoft.com/office/drawing/2014/main" id="{4A186275-E0F0-4334-A66E-557E095BD07F}"/>
              </a:ext>
            </a:extLst>
          </p:cNvPr>
          <p:cNvSpPr>
            <a:spLocks noChangeArrowheads="1"/>
          </p:cNvSpPr>
          <p:nvPr/>
        </p:nvSpPr>
        <p:spPr bwMode="auto">
          <a:xfrm>
            <a:off x="3405188" y="2949575"/>
            <a:ext cx="1800225" cy="1800225"/>
          </a:xfrm>
          <a:prstGeom prst="ellipse">
            <a:avLst/>
          </a:prstGeom>
          <a:noFill/>
          <a:ln w="12700">
            <a:solidFill>
              <a:srgbClr val="7F7F7F"/>
            </a:solidFill>
            <a:prstDash val="sysDash"/>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2300">
              <a:solidFill>
                <a:srgbClr val="FFFFFF"/>
              </a:solidFill>
            </a:endParaRPr>
          </a:p>
        </p:txBody>
      </p:sp>
      <p:sp>
        <p:nvSpPr>
          <p:cNvPr id="65" name="文本框 29">
            <a:extLst>
              <a:ext uri="{FF2B5EF4-FFF2-40B4-BE49-F238E27FC236}">
                <a16:creationId xmlns:a16="http://schemas.microsoft.com/office/drawing/2014/main" id="{1AB465B0-1E60-474A-B7FF-9C729578F065}"/>
              </a:ext>
            </a:extLst>
          </p:cNvPr>
          <p:cNvSpPr txBox="1"/>
          <p:nvPr/>
        </p:nvSpPr>
        <p:spPr>
          <a:xfrm>
            <a:off x="3408363" y="3429000"/>
            <a:ext cx="1716087" cy="1016000"/>
          </a:xfrm>
          <a:prstGeom prst="rect">
            <a:avLst/>
          </a:prstGeom>
          <a:noFill/>
          <a:ln w="9525">
            <a:noFill/>
            <a:miter/>
          </a:ln>
        </p:spPr>
        <p:txBody>
          <a:bodyPr>
            <a:spAutoFit/>
          </a:bodyPr>
          <a:lstStyle>
            <a:lvl1pPr>
              <a:defRPr sz="2300">
                <a:solidFill>
                  <a:schemeClr val="tx1"/>
                </a:solidFill>
                <a:latin typeface="Arial" pitchFamily="34" charset="0"/>
                <a:ea typeface="宋体" pitchFamily="2" charset="-122"/>
              </a:defRPr>
            </a:lvl1pPr>
            <a:lvl2pPr marL="742950" indent="-285750">
              <a:defRPr sz="2300">
                <a:solidFill>
                  <a:schemeClr val="tx1"/>
                </a:solidFill>
                <a:latin typeface="Arial" pitchFamily="34" charset="0"/>
                <a:ea typeface="宋体" pitchFamily="2" charset="-122"/>
              </a:defRPr>
            </a:lvl2pPr>
            <a:lvl3pPr marL="1143000" indent="-228600">
              <a:defRPr sz="2300">
                <a:solidFill>
                  <a:schemeClr val="tx1"/>
                </a:solidFill>
                <a:latin typeface="Arial" pitchFamily="34" charset="0"/>
                <a:ea typeface="宋体" pitchFamily="2" charset="-122"/>
              </a:defRPr>
            </a:lvl3pPr>
            <a:lvl4pPr marL="1600200" indent="-228600">
              <a:defRPr sz="2300">
                <a:solidFill>
                  <a:schemeClr val="tx1"/>
                </a:solidFill>
                <a:latin typeface="Arial" pitchFamily="34" charset="0"/>
                <a:ea typeface="宋体" pitchFamily="2" charset="-122"/>
              </a:defRPr>
            </a:lvl4pPr>
            <a:lvl5pPr marL="2057400" indent="-228600">
              <a:defRPr sz="23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3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3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3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300">
                <a:solidFill>
                  <a:schemeClr val="tx1"/>
                </a:solidFill>
                <a:latin typeface="Arial" pitchFamily="34" charset="0"/>
                <a:ea typeface="宋体" pitchFamily="2" charset="-122"/>
              </a:defRPr>
            </a:lvl9pPr>
          </a:lstStyle>
          <a:p>
            <a:pPr algn="ctr" eaLnBrk="1" hangingPunct="1">
              <a:lnSpc>
                <a:spcPct val="150000"/>
              </a:lnSpc>
              <a:defRPr/>
            </a:pPr>
            <a:r>
              <a:rPr lang="zh-CN" altLang="en-US" sz="2000" noProof="1">
                <a:effectLst>
                  <a:outerShdw blurRad="50800" dist="38100" dir="5400000" algn="t" rotWithShape="0">
                    <a:prstClr val="black">
                      <a:alpha val="40000"/>
                    </a:prstClr>
                  </a:outerShdw>
                </a:effectLst>
                <a:latin typeface="微软雅黑" pitchFamily="34" charset="-122"/>
                <a:ea typeface="微软雅黑" pitchFamily="34" charset="-122"/>
                <a:cs typeface="微软雅黑" pitchFamily="34" charset="-122"/>
              </a:rPr>
              <a:t>多媒体信息</a:t>
            </a:r>
            <a:endParaRPr lang="en-US" altLang="zh-CN" sz="2000" noProof="1">
              <a:effectLst>
                <a:outerShdw blurRad="50800" dist="38100" dir="5400000" algn="t" rotWithShape="0">
                  <a:prstClr val="black">
                    <a:alpha val="40000"/>
                  </a:prstClr>
                </a:outerShdw>
              </a:effectLst>
              <a:latin typeface="微软雅黑" pitchFamily="34" charset="-122"/>
              <a:ea typeface="微软雅黑" pitchFamily="34" charset="-122"/>
              <a:cs typeface="微软雅黑" pitchFamily="34" charset="-122"/>
            </a:endParaRPr>
          </a:p>
          <a:p>
            <a:pPr algn="ctr" eaLnBrk="1" hangingPunct="1">
              <a:lnSpc>
                <a:spcPct val="150000"/>
              </a:lnSpc>
              <a:defRPr/>
            </a:pPr>
            <a:r>
              <a:rPr lang="zh-CN" altLang="en-US" sz="2000" noProof="1">
                <a:effectLst>
                  <a:outerShdw blurRad="50800" dist="38100" dir="5400000" algn="t" rotWithShape="0">
                    <a:prstClr val="black">
                      <a:alpha val="40000"/>
                    </a:prstClr>
                  </a:outerShdw>
                </a:effectLst>
                <a:latin typeface="微软雅黑" pitchFamily="34" charset="-122"/>
                <a:ea typeface="微软雅黑" pitchFamily="34" charset="-122"/>
                <a:cs typeface="微软雅黑" pitchFamily="34" charset="-122"/>
              </a:rPr>
              <a:t>的类型</a:t>
            </a:r>
          </a:p>
        </p:txBody>
      </p:sp>
      <p:grpSp>
        <p:nvGrpSpPr>
          <p:cNvPr id="2" name="组合 1">
            <a:extLst>
              <a:ext uri="{FF2B5EF4-FFF2-40B4-BE49-F238E27FC236}">
                <a16:creationId xmlns:a16="http://schemas.microsoft.com/office/drawing/2014/main" id="{F334E183-BF50-41F6-AE7E-309364C2C73F}"/>
              </a:ext>
            </a:extLst>
          </p:cNvPr>
          <p:cNvGrpSpPr>
            <a:grpSpLocks/>
          </p:cNvGrpSpPr>
          <p:nvPr/>
        </p:nvGrpSpPr>
        <p:grpSpPr bwMode="auto">
          <a:xfrm>
            <a:off x="2546350" y="2463800"/>
            <a:ext cx="1195388" cy="1193800"/>
            <a:chOff x="2773256" y="2463099"/>
            <a:chExt cx="1195886" cy="1194130"/>
          </a:xfrm>
        </p:grpSpPr>
        <p:grpSp>
          <p:nvGrpSpPr>
            <p:cNvPr id="36894" name="椭圆 2">
              <a:extLst>
                <a:ext uri="{FF2B5EF4-FFF2-40B4-BE49-F238E27FC236}">
                  <a16:creationId xmlns:a16="http://schemas.microsoft.com/office/drawing/2014/main" id="{C1C63A94-DCB6-4E32-9ADF-CE18BF6EF362}"/>
                </a:ext>
              </a:extLst>
            </p:cNvPr>
            <p:cNvGrpSpPr>
              <a:grpSpLocks/>
            </p:cNvGrpSpPr>
            <p:nvPr/>
          </p:nvGrpSpPr>
          <p:grpSpPr bwMode="auto">
            <a:xfrm>
              <a:off x="2773256" y="2463099"/>
              <a:ext cx="1195886" cy="1194130"/>
              <a:chOff x="0" y="0"/>
              <a:chExt cx="1194816" cy="1194816"/>
            </a:xfrm>
          </p:grpSpPr>
          <p:pic>
            <p:nvPicPr>
              <p:cNvPr id="36896" name="椭圆 2">
                <a:extLst>
                  <a:ext uri="{FF2B5EF4-FFF2-40B4-BE49-F238E27FC236}">
                    <a16:creationId xmlns:a16="http://schemas.microsoft.com/office/drawing/2014/main" id="{2FA6D157-251F-49E2-8EBB-904FCED77C9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194816" cy="119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7" name="Text Box 24">
                <a:extLst>
                  <a:ext uri="{FF2B5EF4-FFF2-40B4-BE49-F238E27FC236}">
                    <a16:creationId xmlns:a16="http://schemas.microsoft.com/office/drawing/2014/main" id="{9D446270-C89E-4682-9244-59689D85BD14}"/>
                  </a:ext>
                </a:extLst>
              </p:cNvPr>
              <p:cNvSpPr txBox="1">
                <a:spLocks noChangeArrowheads="1"/>
              </p:cNvSpPr>
              <p:nvPr/>
            </p:nvSpPr>
            <p:spPr bwMode="auto">
              <a:xfrm rot="10800000">
                <a:off x="190009" y="188033"/>
                <a:ext cx="763760" cy="76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solidFill>
                    <a:srgbClr val="FFFFFF"/>
                  </a:solidFill>
                  <a:latin typeface="Calibri" panose="020F0502020204030204" pitchFamily="34" charset="0"/>
                </a:endParaRPr>
              </a:p>
            </p:txBody>
          </p:sp>
        </p:grpSp>
        <p:sp>
          <p:nvSpPr>
            <p:cNvPr id="36895" name="文本框 18">
              <a:extLst>
                <a:ext uri="{FF2B5EF4-FFF2-40B4-BE49-F238E27FC236}">
                  <a16:creationId xmlns:a16="http://schemas.microsoft.com/office/drawing/2014/main" id="{C4C786BB-D0F1-444B-A6D5-4B16FB6CC841}"/>
                </a:ext>
              </a:extLst>
            </p:cNvPr>
            <p:cNvSpPr txBox="1">
              <a:spLocks noChangeArrowheads="1"/>
            </p:cNvSpPr>
            <p:nvPr/>
          </p:nvSpPr>
          <p:spPr bwMode="auto">
            <a:xfrm>
              <a:off x="2968046" y="2814638"/>
              <a:ext cx="822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latin typeface="微软雅黑" panose="020B0503020204020204" pitchFamily="34" charset="-122"/>
                  <a:ea typeface="微软雅黑" panose="020B0503020204020204" pitchFamily="34" charset="-122"/>
                </a:rPr>
                <a:t>文本</a:t>
              </a:r>
            </a:p>
          </p:txBody>
        </p:sp>
      </p:grpSp>
      <p:grpSp>
        <p:nvGrpSpPr>
          <p:cNvPr id="5" name="组合 4">
            <a:extLst>
              <a:ext uri="{FF2B5EF4-FFF2-40B4-BE49-F238E27FC236}">
                <a16:creationId xmlns:a16="http://schemas.microsoft.com/office/drawing/2014/main" id="{1A7A7169-8888-4E4E-8F49-737AFDD7F003}"/>
              </a:ext>
            </a:extLst>
          </p:cNvPr>
          <p:cNvGrpSpPr>
            <a:grpSpLocks/>
          </p:cNvGrpSpPr>
          <p:nvPr/>
        </p:nvGrpSpPr>
        <p:grpSpPr bwMode="auto">
          <a:xfrm>
            <a:off x="4872038" y="2463800"/>
            <a:ext cx="1200150" cy="1193800"/>
            <a:chOff x="5099897" y="2463099"/>
            <a:chExt cx="1200223" cy="1194130"/>
          </a:xfrm>
        </p:grpSpPr>
        <p:grpSp>
          <p:nvGrpSpPr>
            <p:cNvPr id="36890" name="椭圆 128">
              <a:extLst>
                <a:ext uri="{FF2B5EF4-FFF2-40B4-BE49-F238E27FC236}">
                  <a16:creationId xmlns:a16="http://schemas.microsoft.com/office/drawing/2014/main" id="{414E7360-2472-4786-9BFB-44F89E6BF482}"/>
                </a:ext>
              </a:extLst>
            </p:cNvPr>
            <p:cNvGrpSpPr>
              <a:grpSpLocks/>
            </p:cNvGrpSpPr>
            <p:nvPr/>
          </p:nvGrpSpPr>
          <p:grpSpPr bwMode="auto">
            <a:xfrm>
              <a:off x="5099897" y="2463099"/>
              <a:ext cx="1200223" cy="1194130"/>
              <a:chOff x="0" y="0"/>
              <a:chExt cx="1200912" cy="1194816"/>
            </a:xfrm>
          </p:grpSpPr>
          <p:pic>
            <p:nvPicPr>
              <p:cNvPr id="36892" name="椭圆 128">
                <a:extLst>
                  <a:ext uri="{FF2B5EF4-FFF2-40B4-BE49-F238E27FC236}">
                    <a16:creationId xmlns:a16="http://schemas.microsoft.com/office/drawing/2014/main" id="{9774F46D-F423-42DB-BB33-8C1C04300494}"/>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00912" cy="119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93" name="Text Box 19">
                <a:extLst>
                  <a:ext uri="{FF2B5EF4-FFF2-40B4-BE49-F238E27FC236}">
                    <a16:creationId xmlns:a16="http://schemas.microsoft.com/office/drawing/2014/main" id="{5023B33E-99F7-4C25-981E-001F641FD004}"/>
                  </a:ext>
                </a:extLst>
              </p:cNvPr>
              <p:cNvSpPr txBox="1">
                <a:spLocks noChangeArrowheads="1"/>
              </p:cNvSpPr>
              <p:nvPr/>
            </p:nvSpPr>
            <p:spPr bwMode="auto">
              <a:xfrm rot="10800000">
                <a:off x="191700" y="188033"/>
                <a:ext cx="763760" cy="76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solidFill>
                    <a:srgbClr val="FFFFFF"/>
                  </a:solidFill>
                  <a:latin typeface="Calibri" panose="020F0502020204030204" pitchFamily="34" charset="0"/>
                </a:endParaRPr>
              </a:p>
            </p:txBody>
          </p:sp>
        </p:grpSp>
        <p:sp>
          <p:nvSpPr>
            <p:cNvPr id="36891" name="文本框 11">
              <a:extLst>
                <a:ext uri="{FF2B5EF4-FFF2-40B4-BE49-F238E27FC236}">
                  <a16:creationId xmlns:a16="http://schemas.microsoft.com/office/drawing/2014/main" id="{3C35B282-2CBE-4A6F-9A74-118C828EDF43}"/>
                </a:ext>
              </a:extLst>
            </p:cNvPr>
            <p:cNvSpPr txBox="1">
              <a:spLocks noChangeArrowheads="1"/>
            </p:cNvSpPr>
            <p:nvPr/>
          </p:nvSpPr>
          <p:spPr bwMode="auto">
            <a:xfrm>
              <a:off x="5359185" y="2812935"/>
              <a:ext cx="7969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latin typeface="微软雅黑" panose="020B0503020204020204" pitchFamily="34" charset="-122"/>
                  <a:ea typeface="微软雅黑" panose="020B0503020204020204" pitchFamily="34" charset="-122"/>
                </a:rPr>
                <a:t>音频</a:t>
              </a:r>
              <a:endParaRPr lang="en-US" altLang="zh-CN" sz="2000">
                <a:latin typeface="微软雅黑" panose="020B0503020204020204" pitchFamily="34" charset="-122"/>
                <a:ea typeface="微软雅黑" panose="020B0503020204020204" pitchFamily="34" charset="-122"/>
              </a:endParaRPr>
            </a:p>
          </p:txBody>
        </p:sp>
      </p:grpSp>
      <p:grpSp>
        <p:nvGrpSpPr>
          <p:cNvPr id="3" name="组合 2">
            <a:extLst>
              <a:ext uri="{FF2B5EF4-FFF2-40B4-BE49-F238E27FC236}">
                <a16:creationId xmlns:a16="http://schemas.microsoft.com/office/drawing/2014/main" id="{13B8CC1F-7E6D-480E-8B36-D175C4616C92}"/>
              </a:ext>
            </a:extLst>
          </p:cNvPr>
          <p:cNvGrpSpPr>
            <a:grpSpLocks/>
          </p:cNvGrpSpPr>
          <p:nvPr/>
        </p:nvGrpSpPr>
        <p:grpSpPr bwMode="auto">
          <a:xfrm>
            <a:off x="2574925" y="4121150"/>
            <a:ext cx="1193800" cy="1193800"/>
            <a:chOff x="2801830" y="4120976"/>
            <a:chExt cx="1194130" cy="1194130"/>
          </a:xfrm>
        </p:grpSpPr>
        <p:grpSp>
          <p:nvGrpSpPr>
            <p:cNvPr id="36886" name="椭圆 127">
              <a:extLst>
                <a:ext uri="{FF2B5EF4-FFF2-40B4-BE49-F238E27FC236}">
                  <a16:creationId xmlns:a16="http://schemas.microsoft.com/office/drawing/2014/main" id="{6E360C64-5603-4051-AAFB-47C2252F1FB4}"/>
                </a:ext>
              </a:extLst>
            </p:cNvPr>
            <p:cNvGrpSpPr>
              <a:grpSpLocks/>
            </p:cNvGrpSpPr>
            <p:nvPr/>
          </p:nvGrpSpPr>
          <p:grpSpPr bwMode="auto">
            <a:xfrm>
              <a:off x="2801830" y="4120976"/>
              <a:ext cx="1194130" cy="1194130"/>
              <a:chOff x="0" y="0"/>
              <a:chExt cx="1194816" cy="1194816"/>
            </a:xfrm>
          </p:grpSpPr>
          <p:pic>
            <p:nvPicPr>
              <p:cNvPr id="34840" name="椭圆 127">
                <a:extLst>
                  <a:ext uri="{FF2B5EF4-FFF2-40B4-BE49-F238E27FC236}">
                    <a16:creationId xmlns:a16="http://schemas.microsoft.com/office/drawing/2014/main" id="{42AA0316-663C-4B18-8B6C-DA2A90C5DFB1}"/>
                  </a:ext>
                </a:extLst>
              </p:cNvPr>
              <p:cNvPicPr>
                <a:picLocks noChangeArrowheads="1"/>
              </p:cNvPicPr>
              <p:nvPr/>
            </p:nvPicPr>
            <p:blipFill>
              <a:blip r:embed="rId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194816" cy="119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9" name="Text Box 9">
                <a:extLst>
                  <a:ext uri="{FF2B5EF4-FFF2-40B4-BE49-F238E27FC236}">
                    <a16:creationId xmlns:a16="http://schemas.microsoft.com/office/drawing/2014/main" id="{9AA50437-B83E-45C4-AC27-737001D6A759}"/>
                  </a:ext>
                </a:extLst>
              </p:cNvPr>
              <p:cNvSpPr txBox="1">
                <a:spLocks noChangeArrowheads="1"/>
              </p:cNvSpPr>
              <p:nvPr/>
            </p:nvSpPr>
            <p:spPr bwMode="auto">
              <a:xfrm rot="10800000">
                <a:off x="186754" y="187508"/>
                <a:ext cx="763760" cy="76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solidFill>
                    <a:srgbClr val="FFFFFF"/>
                  </a:solidFill>
                  <a:latin typeface="Calibri" panose="020F0502020204030204" pitchFamily="34" charset="0"/>
                </a:endParaRPr>
              </a:p>
            </p:txBody>
          </p:sp>
        </p:grpSp>
        <p:sp>
          <p:nvSpPr>
            <p:cNvPr id="36887" name="文本框 16">
              <a:extLst>
                <a:ext uri="{FF2B5EF4-FFF2-40B4-BE49-F238E27FC236}">
                  <a16:creationId xmlns:a16="http://schemas.microsoft.com/office/drawing/2014/main" id="{7C68A977-CDFF-4660-8BDD-5DC08A2A8346}"/>
                </a:ext>
              </a:extLst>
            </p:cNvPr>
            <p:cNvSpPr txBox="1">
              <a:spLocks noChangeArrowheads="1"/>
            </p:cNvSpPr>
            <p:nvPr/>
          </p:nvSpPr>
          <p:spPr bwMode="auto">
            <a:xfrm>
              <a:off x="3002272" y="4379736"/>
              <a:ext cx="73785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latin typeface="微软雅黑" panose="020B0503020204020204" pitchFamily="34" charset="-122"/>
                  <a:ea typeface="微软雅黑" panose="020B0503020204020204" pitchFamily="34" charset="-122"/>
                </a:rPr>
                <a:t>图形</a:t>
              </a:r>
              <a:endParaRPr lang="en-US" altLang="zh-CN" sz="200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2000">
                  <a:latin typeface="微软雅黑" panose="020B0503020204020204" pitchFamily="34" charset="-122"/>
                  <a:ea typeface="微软雅黑" panose="020B0503020204020204" pitchFamily="34" charset="-122"/>
                </a:rPr>
                <a:t>图像</a:t>
              </a:r>
            </a:p>
          </p:txBody>
        </p:sp>
      </p:grpSp>
      <p:grpSp>
        <p:nvGrpSpPr>
          <p:cNvPr id="4" name="组合 3">
            <a:extLst>
              <a:ext uri="{FF2B5EF4-FFF2-40B4-BE49-F238E27FC236}">
                <a16:creationId xmlns:a16="http://schemas.microsoft.com/office/drawing/2014/main" id="{77C26FA4-0312-4AB6-BCE4-0C28E345983C}"/>
              </a:ext>
            </a:extLst>
          </p:cNvPr>
          <p:cNvGrpSpPr>
            <a:grpSpLocks/>
          </p:cNvGrpSpPr>
          <p:nvPr/>
        </p:nvGrpSpPr>
        <p:grpSpPr bwMode="auto">
          <a:xfrm>
            <a:off x="4886325" y="4121150"/>
            <a:ext cx="1201738" cy="1193800"/>
            <a:chOff x="5114762" y="4120976"/>
            <a:chExt cx="1200223" cy="1194130"/>
          </a:xfrm>
        </p:grpSpPr>
        <p:grpSp>
          <p:nvGrpSpPr>
            <p:cNvPr id="36882" name="椭圆 129">
              <a:extLst>
                <a:ext uri="{FF2B5EF4-FFF2-40B4-BE49-F238E27FC236}">
                  <a16:creationId xmlns:a16="http://schemas.microsoft.com/office/drawing/2014/main" id="{0467650A-3A8A-4F08-B3D5-BD9AE4295866}"/>
                </a:ext>
              </a:extLst>
            </p:cNvPr>
            <p:cNvGrpSpPr>
              <a:grpSpLocks/>
            </p:cNvGrpSpPr>
            <p:nvPr/>
          </p:nvGrpSpPr>
          <p:grpSpPr bwMode="auto">
            <a:xfrm>
              <a:off x="5114762" y="4120976"/>
              <a:ext cx="1200223" cy="1194130"/>
              <a:chOff x="0" y="0"/>
              <a:chExt cx="1200912" cy="1194816"/>
            </a:xfrm>
          </p:grpSpPr>
          <p:pic>
            <p:nvPicPr>
              <p:cNvPr id="34836" name="椭圆 129">
                <a:extLst>
                  <a:ext uri="{FF2B5EF4-FFF2-40B4-BE49-F238E27FC236}">
                    <a16:creationId xmlns:a16="http://schemas.microsoft.com/office/drawing/2014/main" id="{7905AE8F-07C7-4D3A-AEEE-FA0DAC9A66A8}"/>
                  </a:ext>
                </a:extLst>
              </p:cNvPr>
              <p:cNvPicPr>
                <a:picLocks noChangeArrowheads="1"/>
              </p:cNvPicPr>
              <p:nvPr/>
            </p:nvPicPr>
            <p:blipFill>
              <a:blip r:embed="rId8">
                <a:duotone>
                  <a:prstClr val="black"/>
                  <a:srgbClr val="57FFEB">
                    <a:tint val="45000"/>
                    <a:satMod val="400000"/>
                  </a:srgbClr>
                </a:duotone>
                <a:extLst>
                  <a:ext uri="{28A0092B-C50C-407E-A947-70E740481C1C}">
                    <a14:useLocalDpi xmlns:a14="http://schemas.microsoft.com/office/drawing/2010/main" val="0"/>
                  </a:ext>
                </a:extLst>
              </a:blip>
              <a:srcRect/>
              <a:stretch>
                <a:fillRect/>
              </a:stretch>
            </p:blipFill>
            <p:spPr bwMode="auto">
              <a:xfrm>
                <a:off x="0" y="0"/>
                <a:ext cx="1200912" cy="1194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85" name="Text Box 14">
                <a:extLst>
                  <a:ext uri="{FF2B5EF4-FFF2-40B4-BE49-F238E27FC236}">
                    <a16:creationId xmlns:a16="http://schemas.microsoft.com/office/drawing/2014/main" id="{BC3E18D6-2566-4EA8-A2F4-670F9D382197}"/>
                  </a:ext>
                </a:extLst>
              </p:cNvPr>
              <p:cNvSpPr txBox="1">
                <a:spLocks noChangeArrowheads="1"/>
              </p:cNvSpPr>
              <p:nvPr/>
            </p:nvSpPr>
            <p:spPr bwMode="auto">
              <a:xfrm rot="10800000">
                <a:off x="191700" y="187506"/>
                <a:ext cx="763760" cy="76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solidFill>
                    <a:srgbClr val="FFFFFF"/>
                  </a:solidFill>
                  <a:latin typeface="Calibri" panose="020F0502020204030204" pitchFamily="34" charset="0"/>
                </a:endParaRPr>
              </a:p>
            </p:txBody>
          </p:sp>
        </p:grpSp>
        <p:sp>
          <p:nvSpPr>
            <p:cNvPr id="36883" name="文本框 12">
              <a:extLst>
                <a:ext uri="{FF2B5EF4-FFF2-40B4-BE49-F238E27FC236}">
                  <a16:creationId xmlns:a16="http://schemas.microsoft.com/office/drawing/2014/main" id="{D6D62357-6660-4723-B478-9E56B3F787B2}"/>
                </a:ext>
              </a:extLst>
            </p:cNvPr>
            <p:cNvSpPr txBox="1">
              <a:spLocks noChangeArrowheads="1"/>
            </p:cNvSpPr>
            <p:nvPr/>
          </p:nvSpPr>
          <p:spPr bwMode="auto">
            <a:xfrm>
              <a:off x="5358863" y="4377229"/>
              <a:ext cx="86925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latin typeface="微软雅黑" panose="020B0503020204020204" pitchFamily="34" charset="-122"/>
                  <a:ea typeface="微软雅黑" panose="020B0503020204020204" pitchFamily="34" charset="-122"/>
                </a:rPr>
                <a:t>动画</a:t>
              </a:r>
              <a:endParaRPr lang="en-US" altLang="zh-CN" sz="200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2000">
                  <a:latin typeface="微软雅黑" panose="020B0503020204020204" pitchFamily="34" charset="-122"/>
                  <a:ea typeface="微软雅黑" panose="020B0503020204020204" pitchFamily="34" charset="-122"/>
                </a:rPr>
                <a:t>视频</a:t>
              </a:r>
            </a:p>
          </p:txBody>
        </p:sp>
      </p:grpSp>
      <p:sp>
        <p:nvSpPr>
          <p:cNvPr id="71" name="文本框 109608">
            <a:extLst>
              <a:ext uri="{FF2B5EF4-FFF2-40B4-BE49-F238E27FC236}">
                <a16:creationId xmlns:a16="http://schemas.microsoft.com/office/drawing/2014/main" id="{A4442507-8FAB-4336-AE63-62CE82AE3FFF}"/>
              </a:ext>
            </a:extLst>
          </p:cNvPr>
          <p:cNvSpPr txBox="1">
            <a:spLocks noChangeArrowheads="1"/>
          </p:cNvSpPr>
          <p:nvPr/>
        </p:nvSpPr>
        <p:spPr bwMode="auto">
          <a:xfrm>
            <a:off x="6011863" y="4289425"/>
            <a:ext cx="2495550"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1400" b="1">
                <a:solidFill>
                  <a:srgbClr val="FFC000"/>
                </a:solidFill>
                <a:latin typeface="微软雅黑" panose="020B0503020204020204" pitchFamily="34" charset="-122"/>
                <a:ea typeface="微软雅黑" panose="020B0503020204020204" pitchFamily="34" charset="-122"/>
              </a:rPr>
              <a:t>动画</a:t>
            </a:r>
            <a:r>
              <a:rPr lang="zh-CN" altLang="en-US" sz="1400">
                <a:latin typeface="微软雅黑" panose="020B0503020204020204" pitchFamily="34" charset="-122"/>
                <a:ea typeface="微软雅黑" panose="020B0503020204020204" pitchFamily="34" charset="-122"/>
              </a:rPr>
              <a:t>具有时间连续性、数据量大、相关性和对实时性要求高的特点。</a:t>
            </a:r>
            <a:endParaRPr lang="en-US" altLang="zh-CN" sz="1400">
              <a:latin typeface="微软雅黑" panose="020B0503020204020204" pitchFamily="34" charset="-122"/>
              <a:ea typeface="微软雅黑" panose="020B0503020204020204" pitchFamily="34" charset="-122"/>
            </a:endParaRPr>
          </a:p>
          <a:p>
            <a:pPr eaLnBrk="1" hangingPunct="1">
              <a:lnSpc>
                <a:spcPct val="150000"/>
              </a:lnSpc>
              <a:spcBef>
                <a:spcPct val="0"/>
              </a:spcBef>
              <a:buFontTx/>
              <a:buNone/>
            </a:pPr>
            <a:r>
              <a:rPr lang="zh-CN" altLang="en-US" sz="1400" b="1">
                <a:solidFill>
                  <a:srgbClr val="FFC000"/>
                </a:solidFill>
                <a:latin typeface="微软雅黑" panose="020B0503020204020204" pitchFamily="34" charset="-122"/>
                <a:ea typeface="微软雅黑" panose="020B0503020204020204" pitchFamily="34" charset="-122"/>
              </a:rPr>
              <a:t>视频</a:t>
            </a:r>
            <a:r>
              <a:rPr lang="zh-CN" altLang="en-US" sz="1400">
                <a:latin typeface="微软雅黑" panose="020B0503020204020204" pitchFamily="34" charset="-122"/>
                <a:ea typeface="微软雅黑" panose="020B0503020204020204" pitchFamily="34" charset="-122"/>
              </a:rPr>
              <a:t>是影像视频的简称，大多数用于与电视、图像处理有关的技术中。</a:t>
            </a:r>
          </a:p>
        </p:txBody>
      </p:sp>
      <p:sp>
        <p:nvSpPr>
          <p:cNvPr id="72" name="文本框 107560">
            <a:extLst>
              <a:ext uri="{FF2B5EF4-FFF2-40B4-BE49-F238E27FC236}">
                <a16:creationId xmlns:a16="http://schemas.microsoft.com/office/drawing/2014/main" id="{C25AD9FE-8C9F-4294-9294-CC34037C5B4D}"/>
              </a:ext>
            </a:extLst>
          </p:cNvPr>
          <p:cNvSpPr txBox="1">
            <a:spLocks noChangeArrowheads="1"/>
          </p:cNvSpPr>
          <p:nvPr/>
        </p:nvSpPr>
        <p:spPr bwMode="auto">
          <a:xfrm>
            <a:off x="6011863" y="2571750"/>
            <a:ext cx="265747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zh-CN" sz="1400" b="1" dirty="0">
                <a:solidFill>
                  <a:srgbClr val="FFC000"/>
                </a:solidFill>
                <a:latin typeface="微软雅黑" panose="020B0503020204020204" pitchFamily="34" charset="-122"/>
                <a:ea typeface="微软雅黑" panose="020B0503020204020204" pitchFamily="34" charset="-122"/>
              </a:rPr>
              <a:t>音频</a:t>
            </a:r>
            <a:r>
              <a:rPr lang="zh-CN" altLang="zh-CN" sz="1400" dirty="0">
                <a:latin typeface="微软雅黑" panose="020B0503020204020204" pitchFamily="34" charset="-122"/>
                <a:ea typeface="微软雅黑" panose="020B0503020204020204" pitchFamily="34" charset="-122"/>
              </a:rPr>
              <a:t>对象包括音乐、语音、语音命令、电话交谈等。</a:t>
            </a:r>
          </a:p>
        </p:txBody>
      </p:sp>
      <p:sp>
        <p:nvSpPr>
          <p:cNvPr id="73" name="文本框 102441">
            <a:extLst>
              <a:ext uri="{FF2B5EF4-FFF2-40B4-BE49-F238E27FC236}">
                <a16:creationId xmlns:a16="http://schemas.microsoft.com/office/drawing/2014/main" id="{031EE1C4-F5E1-42E5-819D-0D60B954E7A3}"/>
              </a:ext>
            </a:extLst>
          </p:cNvPr>
          <p:cNvSpPr txBox="1">
            <a:spLocks noChangeArrowheads="1"/>
          </p:cNvSpPr>
          <p:nvPr/>
        </p:nvSpPr>
        <p:spPr bwMode="auto">
          <a:xfrm>
            <a:off x="266700" y="2455863"/>
            <a:ext cx="236061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1400" b="1">
                <a:solidFill>
                  <a:srgbClr val="FFC000"/>
                </a:solidFill>
                <a:latin typeface="微软雅黑" panose="020B0503020204020204" pitchFamily="34" charset="-122"/>
                <a:ea typeface="微软雅黑" panose="020B0503020204020204" pitchFamily="34" charset="-122"/>
              </a:rPr>
              <a:t>文本</a:t>
            </a:r>
            <a:r>
              <a:rPr lang="zh-CN" altLang="en-US" sz="1400">
                <a:latin typeface="微软雅黑" panose="020B0503020204020204" pitchFamily="34" charset="-122"/>
                <a:ea typeface="微软雅黑" panose="020B0503020204020204" pitchFamily="34" charset="-122"/>
              </a:rPr>
              <a:t>属性包括字符风格、段落风格、文字种类和大小以及文字在语言文档中的相对位置。</a:t>
            </a:r>
          </a:p>
        </p:txBody>
      </p:sp>
      <p:sp>
        <p:nvSpPr>
          <p:cNvPr id="74" name="文本框 108584">
            <a:extLst>
              <a:ext uri="{FF2B5EF4-FFF2-40B4-BE49-F238E27FC236}">
                <a16:creationId xmlns:a16="http://schemas.microsoft.com/office/drawing/2014/main" id="{8DC2481E-4B4C-499D-A7A5-A8CC37A49E30}"/>
              </a:ext>
            </a:extLst>
          </p:cNvPr>
          <p:cNvSpPr txBox="1">
            <a:spLocks noChangeArrowheads="1"/>
          </p:cNvSpPr>
          <p:nvPr/>
        </p:nvSpPr>
        <p:spPr bwMode="auto">
          <a:xfrm>
            <a:off x="179388" y="4264025"/>
            <a:ext cx="2447925"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1400" b="1">
                <a:solidFill>
                  <a:srgbClr val="FFC000"/>
                </a:solidFill>
                <a:latin typeface="微软雅黑" panose="020B0503020204020204" pitchFamily="34" charset="-122"/>
                <a:ea typeface="微软雅黑" panose="020B0503020204020204" pitchFamily="34" charset="-122"/>
              </a:rPr>
              <a:t>图像</a:t>
            </a:r>
            <a:r>
              <a:rPr lang="zh-CN" altLang="en-US" sz="1400">
                <a:latin typeface="微软雅黑" panose="020B0503020204020204" pitchFamily="34" charset="-122"/>
                <a:ea typeface="微软雅黑" panose="020B0503020204020204" pitchFamily="34" charset="-122"/>
              </a:rPr>
              <a:t>对象都以图形或编码的形式表现。</a:t>
            </a:r>
            <a:endParaRPr lang="en-US" altLang="zh-CN" sz="1400">
              <a:latin typeface="微软雅黑" panose="020B0503020204020204" pitchFamily="34" charset="-122"/>
              <a:ea typeface="微软雅黑" panose="020B0503020204020204" pitchFamily="34" charset="-122"/>
            </a:endParaRPr>
          </a:p>
          <a:p>
            <a:pPr eaLnBrk="1" hangingPunct="1">
              <a:lnSpc>
                <a:spcPct val="150000"/>
              </a:lnSpc>
              <a:spcBef>
                <a:spcPct val="0"/>
              </a:spcBef>
              <a:buFontTx/>
              <a:buNone/>
            </a:pPr>
            <a:r>
              <a:rPr lang="zh-CN" altLang="en-US" sz="1400" b="1">
                <a:solidFill>
                  <a:srgbClr val="FFC000"/>
                </a:solidFill>
                <a:latin typeface="微软雅黑" panose="020B0503020204020204" pitchFamily="34" charset="-122"/>
                <a:ea typeface="微软雅黑" panose="020B0503020204020204" pitchFamily="34" charset="-122"/>
              </a:rPr>
              <a:t>图形</a:t>
            </a:r>
            <a:r>
              <a:rPr lang="zh-CN" altLang="en-US" sz="1400">
                <a:latin typeface="微软雅黑" panose="020B0503020204020204" pitchFamily="34" charset="-122"/>
                <a:ea typeface="微软雅黑" panose="020B0503020204020204" pitchFamily="34" charset="-122"/>
              </a:rPr>
              <a:t>是一种抽象化的图像，是对图像依据某个标准进行分析而产生的结果。</a:t>
            </a:r>
          </a:p>
        </p:txBody>
      </p:sp>
      <p:sp>
        <p:nvSpPr>
          <p:cNvPr id="43" name="圆角矩形 42">
            <a:extLst>
              <a:ext uri="{FF2B5EF4-FFF2-40B4-BE49-F238E27FC236}">
                <a16:creationId xmlns:a16="http://schemas.microsoft.com/office/drawing/2014/main" id="{6B13C076-8AE9-4678-AB91-E76B978EBC66}"/>
              </a:ext>
            </a:extLst>
          </p:cNvPr>
          <p:cNvSpPr/>
          <p:nvPr/>
        </p:nvSpPr>
        <p:spPr>
          <a:xfrm>
            <a:off x="255588" y="981075"/>
            <a:ext cx="32448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881" name="文本框 37">
            <a:extLst>
              <a:ext uri="{FF2B5EF4-FFF2-40B4-BE49-F238E27FC236}">
                <a16:creationId xmlns:a16="http://schemas.microsoft.com/office/drawing/2014/main" id="{FBA3EC19-8CC6-4E11-BCFE-8A4C96861A51}"/>
              </a:ext>
            </a:extLst>
          </p:cNvPr>
          <p:cNvSpPr txBox="1">
            <a:spLocks noChangeArrowheads="1"/>
          </p:cNvSpPr>
          <p:nvPr/>
        </p:nvSpPr>
        <p:spPr bwMode="auto">
          <a:xfrm>
            <a:off x="349250" y="992188"/>
            <a:ext cx="3143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1.1.</a:t>
            </a:r>
            <a:r>
              <a:rPr lang="zh-CN" altLang="zh-CN" sz="2000" noProof="1">
                <a:latin typeface="微软雅黑" panose="020B0503020204020204" pitchFamily="34" charset="-122"/>
                <a:ea typeface="微软雅黑" panose="020B0503020204020204" pitchFamily="34" charset="-122"/>
              </a:rPr>
              <a:t>4</a:t>
            </a:r>
            <a:r>
              <a:rPr lang="zh-CN" altLang="en-US" sz="2000" noProof="1">
                <a:latin typeface="微软雅黑" panose="020B0503020204020204" pitchFamily="34" charset="-122"/>
                <a:ea typeface="微软雅黑" panose="020B0503020204020204" pitchFamily="34" charset="-122"/>
              </a:rPr>
              <a:t> 多媒体信息的类型</a:t>
            </a:r>
          </a:p>
        </p:txBody>
      </p:sp>
    </p:spTree>
  </p:cSld>
  <p:clrMapOvr>
    <a:masterClrMapping/>
  </p:clrMapOvr>
  <p:transition spd="slow" advTm="4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0-#ppt_h/2"/>
                                          </p:val>
                                        </p:tav>
                                        <p:tav tm="100000">
                                          <p:val>
                                            <p:strVal val="#ppt_y"/>
                                          </p:val>
                                        </p:tav>
                                      </p:tavLst>
                                    </p:anim>
                                  </p:childTnLst>
                                </p:cTn>
                              </p:par>
                              <p:par>
                                <p:cTn id="9" presetID="21" presetClass="entr" presetSubtype="1" fill="hold" grpId="0" nodeType="withEffect">
                                  <p:stCondLst>
                                    <p:cond delay="500"/>
                                  </p:stCondLst>
                                  <p:childTnLst>
                                    <p:set>
                                      <p:cBhvr>
                                        <p:cTn id="10" dur="1" fill="hold">
                                          <p:stCondLst>
                                            <p:cond delay="0"/>
                                          </p:stCondLst>
                                        </p:cTn>
                                        <p:tgtEl>
                                          <p:spTgt spid="39"/>
                                        </p:tgtEl>
                                        <p:attrNameLst>
                                          <p:attrName>style.visibility</p:attrName>
                                        </p:attrNameLst>
                                      </p:cBhvr>
                                      <p:to>
                                        <p:strVal val="visible"/>
                                      </p:to>
                                    </p:set>
                                    <p:animEffect transition="in" filter="wheel(1)">
                                      <p:cBhvr>
                                        <p:cTn id="11" dur="2000"/>
                                        <p:tgtEl>
                                          <p:spTgt spid="39"/>
                                        </p:tgtEl>
                                      </p:cBhvr>
                                    </p:animEffect>
                                  </p:childTnLst>
                                </p:cTn>
                              </p:par>
                            </p:childTnLst>
                          </p:cTn>
                        </p:par>
                        <p:par>
                          <p:cTn id="12" fill="hold" nodeType="afterGroup">
                            <p:stCondLst>
                              <p:cond delay="2500"/>
                            </p:stCondLst>
                            <p:childTnLst>
                              <p:par>
                                <p:cTn id="13" presetID="2" presetClass="entr" presetSubtype="9"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par>
                                <p:cTn id="17" presetID="2" presetClass="entr" presetSubtype="3"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12"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0-#ppt_w/2"/>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par>
                                <p:cTn id="25" presetID="2" presetClass="entr" presetSubtype="6"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1+#ppt_w/2"/>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3000"/>
                            </p:stCondLst>
                            <p:childTnLst>
                              <p:par>
                                <p:cTn id="30" presetID="12" presetClass="entr" presetSubtype="4" fill="hold" grpId="0" nodeType="afterEffect">
                                  <p:stCondLst>
                                    <p:cond delay="500"/>
                                  </p:stCondLst>
                                  <p:childTnLst>
                                    <p:set>
                                      <p:cBhvr>
                                        <p:cTn id="31" dur="1" fill="hold">
                                          <p:stCondLst>
                                            <p:cond delay="0"/>
                                          </p:stCondLst>
                                        </p:cTn>
                                        <p:tgtEl>
                                          <p:spTgt spid="73"/>
                                        </p:tgtEl>
                                        <p:attrNameLst>
                                          <p:attrName>style.visibility</p:attrName>
                                        </p:attrNameLst>
                                      </p:cBhvr>
                                      <p:to>
                                        <p:strVal val="visible"/>
                                      </p:to>
                                    </p:set>
                                    <p:anim calcmode="lin" valueType="num">
                                      <p:cBhvr additive="base">
                                        <p:cTn id="32" dur="500"/>
                                        <p:tgtEl>
                                          <p:spTgt spid="73"/>
                                        </p:tgtEl>
                                        <p:attrNameLst>
                                          <p:attrName>ppt_y</p:attrName>
                                        </p:attrNameLst>
                                      </p:cBhvr>
                                      <p:tavLst>
                                        <p:tav tm="0">
                                          <p:val>
                                            <p:strVal val="#ppt_y+#ppt_h*1.125000"/>
                                          </p:val>
                                        </p:tav>
                                        <p:tav tm="100000">
                                          <p:val>
                                            <p:strVal val="#ppt_y"/>
                                          </p:val>
                                        </p:tav>
                                      </p:tavLst>
                                    </p:anim>
                                    <p:animEffect transition="in" filter="wipe(up)">
                                      <p:cBhvr>
                                        <p:cTn id="33" dur="500"/>
                                        <p:tgtEl>
                                          <p:spTgt spid="73"/>
                                        </p:tgtEl>
                                      </p:cBhvr>
                                    </p:animEffect>
                                  </p:childTnLst>
                                </p:cTn>
                              </p:par>
                            </p:childTnLst>
                          </p:cTn>
                        </p:par>
                        <p:par>
                          <p:cTn id="34" fill="hold" nodeType="afterGroup">
                            <p:stCondLst>
                              <p:cond delay="4000"/>
                            </p:stCondLst>
                            <p:childTnLst>
                              <p:par>
                                <p:cTn id="35" presetID="12" presetClass="entr" presetSubtype="4" fill="hold" grpId="0" nodeType="afterEffect">
                                  <p:stCondLst>
                                    <p:cond delay="250"/>
                                  </p:stCondLst>
                                  <p:childTnLst>
                                    <p:set>
                                      <p:cBhvr>
                                        <p:cTn id="36" dur="1" fill="hold">
                                          <p:stCondLst>
                                            <p:cond delay="0"/>
                                          </p:stCondLst>
                                        </p:cTn>
                                        <p:tgtEl>
                                          <p:spTgt spid="72"/>
                                        </p:tgtEl>
                                        <p:attrNameLst>
                                          <p:attrName>style.visibility</p:attrName>
                                        </p:attrNameLst>
                                      </p:cBhvr>
                                      <p:to>
                                        <p:strVal val="visible"/>
                                      </p:to>
                                    </p:set>
                                    <p:anim calcmode="lin" valueType="num">
                                      <p:cBhvr additive="base">
                                        <p:cTn id="37" dur="500"/>
                                        <p:tgtEl>
                                          <p:spTgt spid="72"/>
                                        </p:tgtEl>
                                        <p:attrNameLst>
                                          <p:attrName>ppt_y</p:attrName>
                                        </p:attrNameLst>
                                      </p:cBhvr>
                                      <p:tavLst>
                                        <p:tav tm="0">
                                          <p:val>
                                            <p:strVal val="#ppt_y+#ppt_h*1.125000"/>
                                          </p:val>
                                        </p:tav>
                                        <p:tav tm="100000">
                                          <p:val>
                                            <p:strVal val="#ppt_y"/>
                                          </p:val>
                                        </p:tav>
                                      </p:tavLst>
                                    </p:anim>
                                    <p:animEffect transition="in" filter="wipe(up)">
                                      <p:cBhvr>
                                        <p:cTn id="38" dur="500"/>
                                        <p:tgtEl>
                                          <p:spTgt spid="72"/>
                                        </p:tgtEl>
                                      </p:cBhvr>
                                    </p:animEffect>
                                  </p:childTnLst>
                                </p:cTn>
                              </p:par>
                            </p:childTnLst>
                          </p:cTn>
                        </p:par>
                        <p:par>
                          <p:cTn id="39" fill="hold" nodeType="afterGroup">
                            <p:stCondLst>
                              <p:cond delay="4750"/>
                            </p:stCondLst>
                            <p:childTnLst>
                              <p:par>
                                <p:cTn id="40" presetID="12" presetClass="entr" presetSubtype="4" fill="hold" grpId="0" nodeType="afterEffect">
                                  <p:stCondLst>
                                    <p:cond delay="250"/>
                                  </p:stCondLst>
                                  <p:childTnLst>
                                    <p:set>
                                      <p:cBhvr>
                                        <p:cTn id="41" dur="1" fill="hold">
                                          <p:stCondLst>
                                            <p:cond delay="0"/>
                                          </p:stCondLst>
                                        </p:cTn>
                                        <p:tgtEl>
                                          <p:spTgt spid="74"/>
                                        </p:tgtEl>
                                        <p:attrNameLst>
                                          <p:attrName>style.visibility</p:attrName>
                                        </p:attrNameLst>
                                      </p:cBhvr>
                                      <p:to>
                                        <p:strVal val="visible"/>
                                      </p:to>
                                    </p:set>
                                    <p:anim calcmode="lin" valueType="num">
                                      <p:cBhvr additive="base">
                                        <p:cTn id="42" dur="500"/>
                                        <p:tgtEl>
                                          <p:spTgt spid="74"/>
                                        </p:tgtEl>
                                        <p:attrNameLst>
                                          <p:attrName>ppt_y</p:attrName>
                                        </p:attrNameLst>
                                      </p:cBhvr>
                                      <p:tavLst>
                                        <p:tav tm="0">
                                          <p:val>
                                            <p:strVal val="#ppt_y+#ppt_h*1.125000"/>
                                          </p:val>
                                        </p:tav>
                                        <p:tav tm="100000">
                                          <p:val>
                                            <p:strVal val="#ppt_y"/>
                                          </p:val>
                                        </p:tav>
                                      </p:tavLst>
                                    </p:anim>
                                    <p:animEffect transition="in" filter="wipe(up)">
                                      <p:cBhvr>
                                        <p:cTn id="43" dur="500"/>
                                        <p:tgtEl>
                                          <p:spTgt spid="74"/>
                                        </p:tgtEl>
                                      </p:cBhvr>
                                    </p:animEffect>
                                  </p:childTnLst>
                                </p:cTn>
                              </p:par>
                            </p:childTnLst>
                          </p:cTn>
                        </p:par>
                        <p:par>
                          <p:cTn id="44" fill="hold" nodeType="afterGroup">
                            <p:stCondLst>
                              <p:cond delay="5500"/>
                            </p:stCondLst>
                            <p:childTnLst>
                              <p:par>
                                <p:cTn id="45" presetID="12" presetClass="entr" presetSubtype="4" fill="hold" grpId="0" nodeType="afterEffect">
                                  <p:stCondLst>
                                    <p:cond delay="250"/>
                                  </p:stCondLst>
                                  <p:childTnLst>
                                    <p:set>
                                      <p:cBhvr>
                                        <p:cTn id="46" dur="1" fill="hold">
                                          <p:stCondLst>
                                            <p:cond delay="0"/>
                                          </p:stCondLst>
                                        </p:cTn>
                                        <p:tgtEl>
                                          <p:spTgt spid="71"/>
                                        </p:tgtEl>
                                        <p:attrNameLst>
                                          <p:attrName>style.visibility</p:attrName>
                                        </p:attrNameLst>
                                      </p:cBhvr>
                                      <p:to>
                                        <p:strVal val="visible"/>
                                      </p:to>
                                    </p:set>
                                    <p:anim calcmode="lin" valueType="num">
                                      <p:cBhvr additive="base">
                                        <p:cTn id="47" dur="500"/>
                                        <p:tgtEl>
                                          <p:spTgt spid="71"/>
                                        </p:tgtEl>
                                        <p:attrNameLst>
                                          <p:attrName>ppt_y</p:attrName>
                                        </p:attrNameLst>
                                      </p:cBhvr>
                                      <p:tavLst>
                                        <p:tav tm="0">
                                          <p:val>
                                            <p:strVal val="#ppt_y+#ppt_h*1.125000"/>
                                          </p:val>
                                        </p:tav>
                                        <p:tav tm="100000">
                                          <p:val>
                                            <p:strVal val="#ppt_y"/>
                                          </p:val>
                                        </p:tav>
                                      </p:tavLst>
                                    </p:anim>
                                    <p:animEffect transition="in" filter="wipe(up)">
                                      <p:cBhvr>
                                        <p:cTn id="48"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65" grpId="0"/>
      <p:bldP spid="71" grpId="0"/>
      <p:bldP spid="72" grpId="0"/>
      <p:bldP spid="73" grpId="0"/>
      <p:bldP spid="7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圆角矩形 5">
            <a:hlinkClick r:id="rId2" action="ppaction://hlinksldjump"/>
            <a:extLst>
              <a:ext uri="{FF2B5EF4-FFF2-40B4-BE49-F238E27FC236}">
                <a16:creationId xmlns:a16="http://schemas.microsoft.com/office/drawing/2014/main" id="{777F6C77-6BB5-449D-9ACE-45BABC8CEDD8}"/>
              </a:ext>
            </a:extLst>
          </p:cNvPr>
          <p:cNvSpPr>
            <a:spLocks noChangeArrowheads="1"/>
          </p:cNvSpPr>
          <p:nvPr/>
        </p:nvSpPr>
        <p:spPr bwMode="auto">
          <a:xfrm>
            <a:off x="2792413" y="1989138"/>
            <a:ext cx="3867150" cy="457200"/>
          </a:xfrm>
          <a:prstGeom prst="roundRect">
            <a:avLst>
              <a:gd name="adj" fmla="val 16667"/>
            </a:avLst>
          </a:prstGeom>
          <a:gradFill rotWithShape="1">
            <a:gsLst>
              <a:gs pos="0">
                <a:srgbClr val="C0C0C0"/>
              </a:gs>
              <a:gs pos="50000">
                <a:srgbClr val="FFFFFF"/>
              </a:gs>
              <a:gs pos="100000">
                <a:srgbClr val="C0C0C0"/>
              </a:gs>
            </a:gsLst>
            <a:lin ang="5400000" scaled="1"/>
          </a:gradFill>
          <a:ln w="28575">
            <a:solidFill>
              <a:srgbClr val="00B0F0"/>
            </a:solidFill>
            <a:round/>
            <a:headEnd/>
            <a:tailEnd/>
          </a:ln>
          <a:effectLst>
            <a:outerShdw dist="99190" dir="2388334" algn="ctr" rotWithShape="0">
              <a:schemeClr val="bg2">
                <a:alpha val="50000"/>
              </a:scheme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7891" name="文本框 10248">
            <a:hlinkClick r:id="rId3" action="ppaction://hlinksldjump"/>
            <a:extLst>
              <a:ext uri="{FF2B5EF4-FFF2-40B4-BE49-F238E27FC236}">
                <a16:creationId xmlns:a16="http://schemas.microsoft.com/office/drawing/2014/main" id="{7920BF41-CFF7-48FC-8B76-B3BCBD8E517A}"/>
              </a:ext>
            </a:extLst>
          </p:cNvPr>
          <p:cNvSpPr txBox="1">
            <a:spLocks noChangeArrowheads="1"/>
          </p:cNvSpPr>
          <p:nvPr/>
        </p:nvSpPr>
        <p:spPr bwMode="auto">
          <a:xfrm>
            <a:off x="3384550" y="2024063"/>
            <a:ext cx="28432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latin typeface="微软雅黑" panose="020B0503020204020204" pitchFamily="34" charset="-122"/>
                <a:ea typeface="微软雅黑" panose="020B0503020204020204" pitchFamily="34" charset="-122"/>
                <a:sym typeface="黑体" panose="02010609060101010101" pitchFamily="49" charset="-122"/>
              </a:rPr>
              <a:t> 多媒体软硬件平台技术</a:t>
            </a:r>
          </a:p>
        </p:txBody>
      </p:sp>
      <p:sp>
        <p:nvSpPr>
          <p:cNvPr id="37892" name="菱形 4">
            <a:extLst>
              <a:ext uri="{FF2B5EF4-FFF2-40B4-BE49-F238E27FC236}">
                <a16:creationId xmlns:a16="http://schemas.microsoft.com/office/drawing/2014/main" id="{9E2C6A03-B33D-4F34-AE55-1F7FF5D18AE6}"/>
              </a:ext>
            </a:extLst>
          </p:cNvPr>
          <p:cNvSpPr>
            <a:spLocks noChangeArrowheads="1"/>
          </p:cNvSpPr>
          <p:nvPr/>
        </p:nvSpPr>
        <p:spPr bwMode="auto">
          <a:xfrm>
            <a:off x="2411413" y="1808163"/>
            <a:ext cx="865187" cy="863600"/>
          </a:xfrm>
          <a:prstGeom prst="diamond">
            <a:avLst/>
          </a:prstGeom>
          <a:solidFill>
            <a:srgbClr val="237FC3"/>
          </a:solidFill>
          <a:ln w="25400">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1">
                <a:latin typeface="宋体" panose="02010600030101010101" pitchFamily="2" charset="-122"/>
              </a:rPr>
              <a:t> </a:t>
            </a:r>
            <a:r>
              <a:rPr lang="zh-CN" altLang="en-US" sz="1800">
                <a:solidFill>
                  <a:schemeClr val="accent2"/>
                </a:solidFill>
                <a:ea typeface="黑体" panose="02010609060101010101" pitchFamily="49" charset="-122"/>
              </a:rPr>
              <a:t> </a:t>
            </a:r>
          </a:p>
        </p:txBody>
      </p:sp>
      <p:sp>
        <p:nvSpPr>
          <p:cNvPr id="37893" name="文本框 18">
            <a:extLst>
              <a:ext uri="{FF2B5EF4-FFF2-40B4-BE49-F238E27FC236}">
                <a16:creationId xmlns:a16="http://schemas.microsoft.com/office/drawing/2014/main" id="{88865021-8265-4271-AA7B-B56A81DCD443}"/>
              </a:ext>
            </a:extLst>
          </p:cNvPr>
          <p:cNvSpPr txBox="1">
            <a:spLocks noChangeArrowheads="1"/>
          </p:cNvSpPr>
          <p:nvPr/>
        </p:nvSpPr>
        <p:spPr bwMode="auto">
          <a:xfrm>
            <a:off x="2447925" y="2060575"/>
            <a:ext cx="76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solidFill>
                  <a:schemeClr val="bg1"/>
                </a:solidFill>
                <a:latin typeface="微软雅黑" panose="020B0503020204020204" pitchFamily="34" charset="-122"/>
                <a:ea typeface="微软雅黑" panose="020B0503020204020204" pitchFamily="34" charset="-122"/>
              </a:rPr>
              <a:t>1.2.1</a:t>
            </a:r>
            <a:endParaRPr lang="zh-CN" altLang="en-US" sz="2000"/>
          </a:p>
        </p:txBody>
      </p:sp>
      <p:sp>
        <p:nvSpPr>
          <p:cNvPr id="37894" name="圆角矩形 5">
            <a:hlinkClick r:id="rId2" action="ppaction://hlinksldjump"/>
            <a:extLst>
              <a:ext uri="{FF2B5EF4-FFF2-40B4-BE49-F238E27FC236}">
                <a16:creationId xmlns:a16="http://schemas.microsoft.com/office/drawing/2014/main" id="{8A1D3D1D-7C92-4FC4-9E93-9A46E82E9A0D}"/>
              </a:ext>
            </a:extLst>
          </p:cNvPr>
          <p:cNvSpPr>
            <a:spLocks noChangeArrowheads="1"/>
          </p:cNvSpPr>
          <p:nvPr/>
        </p:nvSpPr>
        <p:spPr bwMode="auto">
          <a:xfrm>
            <a:off x="2794000" y="2933700"/>
            <a:ext cx="3867150" cy="457200"/>
          </a:xfrm>
          <a:prstGeom prst="roundRect">
            <a:avLst>
              <a:gd name="adj" fmla="val 16667"/>
            </a:avLst>
          </a:prstGeom>
          <a:gradFill rotWithShape="1">
            <a:gsLst>
              <a:gs pos="0">
                <a:srgbClr val="C0C0C0"/>
              </a:gs>
              <a:gs pos="50000">
                <a:srgbClr val="FFFFFF"/>
              </a:gs>
              <a:gs pos="100000">
                <a:srgbClr val="C0C0C0"/>
              </a:gs>
            </a:gsLst>
            <a:lin ang="5400000" scaled="1"/>
          </a:gradFill>
          <a:ln w="28575">
            <a:solidFill>
              <a:srgbClr val="00B0F0"/>
            </a:solidFill>
            <a:round/>
            <a:headEnd/>
            <a:tailEnd/>
          </a:ln>
          <a:effectLst>
            <a:outerShdw dist="99190" dir="2388334" algn="ctr" rotWithShape="0">
              <a:schemeClr val="bg2">
                <a:alpha val="50000"/>
              </a:scheme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7895" name="文本框 10251">
            <a:hlinkClick r:id="rId4" action="ppaction://hlinksldjump"/>
            <a:extLst>
              <a:ext uri="{FF2B5EF4-FFF2-40B4-BE49-F238E27FC236}">
                <a16:creationId xmlns:a16="http://schemas.microsoft.com/office/drawing/2014/main" id="{6D8C39C7-FD16-477E-8A19-6AB2368CC087}"/>
              </a:ext>
            </a:extLst>
          </p:cNvPr>
          <p:cNvSpPr txBox="1">
            <a:spLocks noChangeArrowheads="1"/>
          </p:cNvSpPr>
          <p:nvPr/>
        </p:nvSpPr>
        <p:spPr bwMode="auto">
          <a:xfrm>
            <a:off x="3384550" y="2957513"/>
            <a:ext cx="3095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latin typeface="微软雅黑" panose="020B0503020204020204" pitchFamily="34" charset="-122"/>
                <a:ea typeface="微软雅黑" panose="020B0503020204020204" pitchFamily="34" charset="-122"/>
                <a:sym typeface="宋体" panose="02010600030101010101" pitchFamily="2" charset="-122"/>
              </a:rPr>
              <a:t> 多媒体数据处理技术</a:t>
            </a:r>
          </a:p>
        </p:txBody>
      </p:sp>
      <p:sp>
        <p:nvSpPr>
          <p:cNvPr id="37896" name="菱形 7">
            <a:extLst>
              <a:ext uri="{FF2B5EF4-FFF2-40B4-BE49-F238E27FC236}">
                <a16:creationId xmlns:a16="http://schemas.microsoft.com/office/drawing/2014/main" id="{F05AA8BE-B99B-4B2E-97C0-09C1E5B64124}"/>
              </a:ext>
            </a:extLst>
          </p:cNvPr>
          <p:cNvSpPr>
            <a:spLocks noChangeArrowheads="1"/>
          </p:cNvSpPr>
          <p:nvPr/>
        </p:nvSpPr>
        <p:spPr bwMode="auto">
          <a:xfrm>
            <a:off x="2411413" y="2708275"/>
            <a:ext cx="865187" cy="828675"/>
          </a:xfrm>
          <a:prstGeom prst="diamond">
            <a:avLst/>
          </a:prstGeom>
          <a:solidFill>
            <a:srgbClr val="237FC3"/>
          </a:solidFill>
          <a:ln w="25400">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1">
                <a:latin typeface="宋体" panose="02010600030101010101" pitchFamily="2" charset="-122"/>
              </a:rPr>
              <a:t> </a:t>
            </a:r>
            <a:r>
              <a:rPr lang="zh-CN" altLang="en-US" sz="1800">
                <a:solidFill>
                  <a:schemeClr val="accent2"/>
                </a:solidFill>
                <a:ea typeface="黑体" panose="02010609060101010101" pitchFamily="49" charset="-122"/>
              </a:rPr>
              <a:t> </a:t>
            </a:r>
          </a:p>
        </p:txBody>
      </p:sp>
      <p:sp>
        <p:nvSpPr>
          <p:cNvPr id="37897" name="文本框 19">
            <a:extLst>
              <a:ext uri="{FF2B5EF4-FFF2-40B4-BE49-F238E27FC236}">
                <a16:creationId xmlns:a16="http://schemas.microsoft.com/office/drawing/2014/main" id="{B6887833-CC17-4857-9F74-58EA831972B4}"/>
              </a:ext>
            </a:extLst>
          </p:cNvPr>
          <p:cNvSpPr txBox="1">
            <a:spLocks noChangeArrowheads="1"/>
          </p:cNvSpPr>
          <p:nvPr/>
        </p:nvSpPr>
        <p:spPr bwMode="auto">
          <a:xfrm>
            <a:off x="2479675" y="2922588"/>
            <a:ext cx="760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solidFill>
                  <a:schemeClr val="bg1"/>
                </a:solidFill>
                <a:latin typeface="微软雅黑" panose="020B0503020204020204" pitchFamily="34" charset="-122"/>
                <a:ea typeface="微软雅黑" panose="020B0503020204020204" pitchFamily="34" charset="-122"/>
              </a:rPr>
              <a:t>1.2.2</a:t>
            </a:r>
            <a:endParaRPr lang="zh-CN" altLang="en-US" sz="2000"/>
          </a:p>
        </p:txBody>
      </p:sp>
      <p:sp>
        <p:nvSpPr>
          <p:cNvPr id="37898" name="圆角矩形 8">
            <a:hlinkClick r:id="rId4" action="ppaction://hlinksldjump"/>
            <a:extLst>
              <a:ext uri="{FF2B5EF4-FFF2-40B4-BE49-F238E27FC236}">
                <a16:creationId xmlns:a16="http://schemas.microsoft.com/office/drawing/2014/main" id="{FEA6AAE1-A556-4F0F-9CB6-14879AD487E6}"/>
              </a:ext>
            </a:extLst>
          </p:cNvPr>
          <p:cNvSpPr>
            <a:spLocks noChangeArrowheads="1"/>
          </p:cNvSpPr>
          <p:nvPr/>
        </p:nvSpPr>
        <p:spPr bwMode="auto">
          <a:xfrm>
            <a:off x="2792413" y="3798888"/>
            <a:ext cx="3865562" cy="457200"/>
          </a:xfrm>
          <a:prstGeom prst="roundRect">
            <a:avLst>
              <a:gd name="adj" fmla="val 16667"/>
            </a:avLst>
          </a:prstGeom>
          <a:gradFill rotWithShape="1">
            <a:gsLst>
              <a:gs pos="0">
                <a:srgbClr val="C0C0C0"/>
              </a:gs>
              <a:gs pos="50000">
                <a:srgbClr val="FFFFFF"/>
              </a:gs>
              <a:gs pos="100000">
                <a:srgbClr val="C0C0C0"/>
              </a:gs>
            </a:gsLst>
            <a:lin ang="5400000" scaled="1"/>
          </a:gradFill>
          <a:ln w="28575">
            <a:solidFill>
              <a:srgbClr val="00B0F0"/>
            </a:solidFill>
            <a:round/>
            <a:headEnd/>
            <a:tailEnd/>
          </a:ln>
          <a:effectLst>
            <a:outerShdw dist="99190" dir="2388334" algn="ctr" rotWithShape="0">
              <a:schemeClr val="bg2">
                <a:alpha val="50000"/>
              </a:scheme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37899" name="文本框 10254">
            <a:hlinkClick r:id="rId5" action="ppaction://hlinksldjump"/>
            <a:extLst>
              <a:ext uri="{FF2B5EF4-FFF2-40B4-BE49-F238E27FC236}">
                <a16:creationId xmlns:a16="http://schemas.microsoft.com/office/drawing/2014/main" id="{712B01B6-F145-412C-9EC1-61D934924794}"/>
              </a:ext>
            </a:extLst>
          </p:cNvPr>
          <p:cNvSpPr txBox="1">
            <a:spLocks noChangeArrowheads="1"/>
          </p:cNvSpPr>
          <p:nvPr/>
        </p:nvSpPr>
        <p:spPr bwMode="auto">
          <a:xfrm>
            <a:off x="3384550" y="3821113"/>
            <a:ext cx="3095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latin typeface="微软雅黑" panose="020B0503020204020204" pitchFamily="34" charset="-122"/>
                <a:ea typeface="微软雅黑" panose="020B0503020204020204" pitchFamily="34" charset="-122"/>
                <a:sym typeface="黑体" panose="02010609060101010101" pitchFamily="49" charset="-122"/>
              </a:rPr>
              <a:t> 多媒体网络</a:t>
            </a:r>
          </a:p>
        </p:txBody>
      </p:sp>
      <p:sp>
        <p:nvSpPr>
          <p:cNvPr id="37900" name="菱形 10">
            <a:extLst>
              <a:ext uri="{FF2B5EF4-FFF2-40B4-BE49-F238E27FC236}">
                <a16:creationId xmlns:a16="http://schemas.microsoft.com/office/drawing/2014/main" id="{B15E02E9-CB85-4A4F-A3C1-2D0209CA0449}"/>
              </a:ext>
            </a:extLst>
          </p:cNvPr>
          <p:cNvSpPr>
            <a:spLocks noChangeArrowheads="1"/>
          </p:cNvSpPr>
          <p:nvPr/>
        </p:nvSpPr>
        <p:spPr bwMode="auto">
          <a:xfrm>
            <a:off x="2411413" y="3573463"/>
            <a:ext cx="865187" cy="863600"/>
          </a:xfrm>
          <a:prstGeom prst="diamond">
            <a:avLst/>
          </a:prstGeom>
          <a:solidFill>
            <a:srgbClr val="237FC3"/>
          </a:solidFill>
          <a:ln w="25400">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1">
                <a:latin typeface="宋体" panose="02010600030101010101" pitchFamily="2" charset="-122"/>
              </a:rPr>
              <a:t> </a:t>
            </a:r>
            <a:r>
              <a:rPr lang="zh-CN" altLang="en-US" sz="1800">
                <a:solidFill>
                  <a:schemeClr val="accent2"/>
                </a:solidFill>
                <a:latin typeface="宋体" panose="02010600030101010101" pitchFamily="2" charset="-122"/>
              </a:rPr>
              <a:t> </a:t>
            </a:r>
          </a:p>
        </p:txBody>
      </p:sp>
      <p:sp>
        <p:nvSpPr>
          <p:cNvPr id="37901" name="文本框 20">
            <a:extLst>
              <a:ext uri="{FF2B5EF4-FFF2-40B4-BE49-F238E27FC236}">
                <a16:creationId xmlns:a16="http://schemas.microsoft.com/office/drawing/2014/main" id="{D1799132-A0E4-4004-9B43-3F6AE0E629C5}"/>
              </a:ext>
            </a:extLst>
          </p:cNvPr>
          <p:cNvSpPr txBox="1">
            <a:spLocks noChangeArrowheads="1"/>
          </p:cNvSpPr>
          <p:nvPr/>
        </p:nvSpPr>
        <p:spPr bwMode="auto">
          <a:xfrm>
            <a:off x="2481263" y="3841750"/>
            <a:ext cx="76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solidFill>
                  <a:schemeClr val="bg1"/>
                </a:solidFill>
                <a:latin typeface="微软雅黑" panose="020B0503020204020204" pitchFamily="34" charset="-122"/>
                <a:ea typeface="微软雅黑" panose="020B0503020204020204" pitchFamily="34" charset="-122"/>
              </a:rPr>
              <a:t>1.2.3</a:t>
            </a:r>
            <a:endParaRPr lang="zh-CN" altLang="en-US" sz="2000"/>
          </a:p>
        </p:txBody>
      </p:sp>
      <p:grpSp>
        <p:nvGrpSpPr>
          <p:cNvPr id="37902" name="组合 7">
            <a:extLst>
              <a:ext uri="{FF2B5EF4-FFF2-40B4-BE49-F238E27FC236}">
                <a16:creationId xmlns:a16="http://schemas.microsoft.com/office/drawing/2014/main" id="{B0D936CD-5D45-4BBA-B6F9-E57A224A76EE}"/>
              </a:ext>
            </a:extLst>
          </p:cNvPr>
          <p:cNvGrpSpPr>
            <a:grpSpLocks/>
          </p:cNvGrpSpPr>
          <p:nvPr/>
        </p:nvGrpSpPr>
        <p:grpSpPr bwMode="auto">
          <a:xfrm>
            <a:off x="8524875" y="1268413"/>
            <a:ext cx="504825" cy="504825"/>
            <a:chOff x="8432678" y="1661126"/>
            <a:chExt cx="504056" cy="504056"/>
          </a:xfrm>
        </p:grpSpPr>
        <p:sp>
          <p:nvSpPr>
            <p:cNvPr id="29" name="椭圆 28">
              <a:hlinkClick r:id="rId6" action="ppaction://hlinksldjump" tooltip="返回目录"/>
              <a:extLst>
                <a:ext uri="{FF2B5EF4-FFF2-40B4-BE49-F238E27FC236}">
                  <a16:creationId xmlns:a16="http://schemas.microsoft.com/office/drawing/2014/main" id="{92AD140B-EA22-4172-8797-6903B23926BC}"/>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上箭头 5155">
              <a:hlinkClick r:id="rId6" action="ppaction://hlinksldjump" tooltip="返回到目录"/>
              <a:extLst>
                <a:ext uri="{FF2B5EF4-FFF2-40B4-BE49-F238E27FC236}">
                  <a16:creationId xmlns:a16="http://schemas.microsoft.com/office/drawing/2014/main" id="{C368994F-B6CF-4A75-B022-68C887A5CB02}"/>
                </a:ext>
              </a:extLst>
            </p:cNvPr>
            <p:cNvSpPr>
              <a:spLocks noChangeArrowheads="1"/>
            </p:cNvSpPr>
            <p:nvPr/>
          </p:nvSpPr>
          <p:spPr bwMode="auto">
            <a:xfrm rot="10800000" flipV="1">
              <a:off x="8532539"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31" name="椭圆 30">
              <a:extLst>
                <a:ext uri="{FF2B5EF4-FFF2-40B4-BE49-F238E27FC236}">
                  <a16:creationId xmlns:a16="http://schemas.microsoft.com/office/drawing/2014/main" id="{D48D46A4-A991-44E4-899D-63501E79185D}"/>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7903" name="组合 8">
            <a:extLst>
              <a:ext uri="{FF2B5EF4-FFF2-40B4-BE49-F238E27FC236}">
                <a16:creationId xmlns:a16="http://schemas.microsoft.com/office/drawing/2014/main" id="{1885A224-1118-4558-ACD2-AC93E72ED10F}"/>
              </a:ext>
            </a:extLst>
          </p:cNvPr>
          <p:cNvGrpSpPr>
            <a:grpSpLocks/>
          </p:cNvGrpSpPr>
          <p:nvPr/>
        </p:nvGrpSpPr>
        <p:grpSpPr bwMode="auto">
          <a:xfrm>
            <a:off x="8524875" y="2906713"/>
            <a:ext cx="504825" cy="504825"/>
            <a:chOff x="8521417" y="2709863"/>
            <a:chExt cx="504056" cy="504056"/>
          </a:xfrm>
        </p:grpSpPr>
        <p:sp>
          <p:nvSpPr>
            <p:cNvPr id="37" name="椭圆 36">
              <a:extLst>
                <a:ext uri="{FF2B5EF4-FFF2-40B4-BE49-F238E27FC236}">
                  <a16:creationId xmlns:a16="http://schemas.microsoft.com/office/drawing/2014/main" id="{A701A5C5-C64E-423A-81DB-9F6319BAEC52}"/>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椭圆 37">
              <a:extLst>
                <a:ext uri="{FF2B5EF4-FFF2-40B4-BE49-F238E27FC236}">
                  <a16:creationId xmlns:a16="http://schemas.microsoft.com/office/drawing/2014/main" id="{28BF6000-C69C-4361-B51E-74CB9A9A56C9}"/>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上箭头 5155">
              <a:hlinkClick r:id="rId3" action="ppaction://hlinksldjump" tooltip="下一个知识点"/>
              <a:extLst>
                <a:ext uri="{FF2B5EF4-FFF2-40B4-BE49-F238E27FC236}">
                  <a16:creationId xmlns:a16="http://schemas.microsoft.com/office/drawing/2014/main" id="{6A1763AB-4DD7-468C-9063-C8EC30892264}"/>
                </a:ext>
              </a:extLst>
            </p:cNvPr>
            <p:cNvSpPr>
              <a:spLocks noChangeArrowheads="1"/>
            </p:cNvSpPr>
            <p:nvPr/>
          </p:nvSpPr>
          <p:spPr bwMode="auto">
            <a:xfrm rot="10800000">
              <a:off x="8672000"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sp>
        <p:nvSpPr>
          <p:cNvPr id="37904" name="文本框 99373">
            <a:extLst>
              <a:ext uri="{FF2B5EF4-FFF2-40B4-BE49-F238E27FC236}">
                <a16:creationId xmlns:a16="http://schemas.microsoft.com/office/drawing/2014/main" id="{C24F1767-C60C-48A4-8DFD-CC0F7620BF3B}"/>
              </a:ext>
            </a:extLst>
          </p:cNvPr>
          <p:cNvSpPr txBox="1">
            <a:spLocks noChangeArrowheads="1"/>
          </p:cNvSpPr>
          <p:nvPr/>
        </p:nvSpPr>
        <p:spPr bwMode="auto">
          <a:xfrm>
            <a:off x="2481263" y="115888"/>
            <a:ext cx="453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2</a:t>
            </a:r>
            <a:r>
              <a:rPr lang="zh-CN" altLang="en-US" sz="2600" b="1">
                <a:solidFill>
                  <a:schemeClr val="bg1"/>
                </a:solidFill>
                <a:latin typeface="黑体" panose="02010609060101010101" pitchFamily="49" charset="-122"/>
                <a:ea typeface="黑体" panose="02010609060101010101" pitchFamily="49" charset="-122"/>
              </a:rPr>
              <a:t> 多媒体技术的研究内容</a:t>
            </a:r>
          </a:p>
        </p:txBody>
      </p:sp>
      <p:grpSp>
        <p:nvGrpSpPr>
          <p:cNvPr id="37905" name="组合 8">
            <a:extLst>
              <a:ext uri="{FF2B5EF4-FFF2-40B4-BE49-F238E27FC236}">
                <a16:creationId xmlns:a16="http://schemas.microsoft.com/office/drawing/2014/main" id="{E604B240-DE93-40FC-B0F9-C92C94C261A9}"/>
              </a:ext>
            </a:extLst>
          </p:cNvPr>
          <p:cNvGrpSpPr>
            <a:grpSpLocks/>
          </p:cNvGrpSpPr>
          <p:nvPr/>
        </p:nvGrpSpPr>
        <p:grpSpPr bwMode="auto">
          <a:xfrm>
            <a:off x="8524875" y="2087563"/>
            <a:ext cx="504825" cy="504825"/>
            <a:chOff x="8521417" y="2709863"/>
            <a:chExt cx="504056" cy="504056"/>
          </a:xfrm>
        </p:grpSpPr>
        <p:sp>
          <p:nvSpPr>
            <p:cNvPr id="34" name="椭圆 33">
              <a:extLst>
                <a:ext uri="{FF2B5EF4-FFF2-40B4-BE49-F238E27FC236}">
                  <a16:creationId xmlns:a16="http://schemas.microsoft.com/office/drawing/2014/main" id="{5A08A152-252A-4DD4-B607-D9D2B2B1356A}"/>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椭圆 34">
              <a:extLst>
                <a:ext uri="{FF2B5EF4-FFF2-40B4-BE49-F238E27FC236}">
                  <a16:creationId xmlns:a16="http://schemas.microsoft.com/office/drawing/2014/main" id="{150E8F47-346F-42A8-998D-7F0C22E17385}"/>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0" name="上箭头 5155">
              <a:hlinkClick r:id="rId7" action="ppaction://hlinksldjump" tooltip="下一个知识点"/>
              <a:extLst>
                <a:ext uri="{FF2B5EF4-FFF2-40B4-BE49-F238E27FC236}">
                  <a16:creationId xmlns:a16="http://schemas.microsoft.com/office/drawing/2014/main" id="{C85FD8E6-6FA1-4DAA-9624-2F0A61D0E6BD}"/>
                </a:ext>
              </a:extLst>
            </p:cNvPr>
            <p:cNvSpPr>
              <a:spLocks noChangeArrowheads="1"/>
            </p:cNvSpPr>
            <p:nvPr/>
          </p:nvSpPr>
          <p:spPr bwMode="auto">
            <a:xfrm rot="10800000" flipV="1">
              <a:off x="8660904" y="2822403"/>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Tree>
  </p:cSld>
  <p:clrMapOvr>
    <a:masterClrMapping/>
  </p:clrMapOvr>
  <p:transition advClick="0" advTm="4000"/>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文本框 99373">
            <a:extLst>
              <a:ext uri="{FF2B5EF4-FFF2-40B4-BE49-F238E27FC236}">
                <a16:creationId xmlns:a16="http://schemas.microsoft.com/office/drawing/2014/main" id="{74A3C909-B903-4671-818C-D398794BA1D3}"/>
              </a:ext>
            </a:extLst>
          </p:cNvPr>
          <p:cNvSpPr txBox="1">
            <a:spLocks noChangeArrowheads="1"/>
          </p:cNvSpPr>
          <p:nvPr/>
        </p:nvSpPr>
        <p:spPr bwMode="auto">
          <a:xfrm>
            <a:off x="2481263" y="115888"/>
            <a:ext cx="453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2</a:t>
            </a:r>
            <a:r>
              <a:rPr lang="zh-CN" altLang="en-US" sz="2600" b="1">
                <a:solidFill>
                  <a:schemeClr val="bg1"/>
                </a:solidFill>
                <a:latin typeface="黑体" panose="02010609060101010101" pitchFamily="49" charset="-122"/>
                <a:ea typeface="黑体" panose="02010609060101010101" pitchFamily="49" charset="-122"/>
              </a:rPr>
              <a:t> 多媒体技术的研究内容</a:t>
            </a:r>
          </a:p>
        </p:txBody>
      </p:sp>
      <p:sp>
        <p:nvSpPr>
          <p:cNvPr id="38915" name="文本框 15">
            <a:extLst>
              <a:ext uri="{FF2B5EF4-FFF2-40B4-BE49-F238E27FC236}">
                <a16:creationId xmlns:a16="http://schemas.microsoft.com/office/drawing/2014/main" id="{DE03D6BD-A9E0-4224-81AD-09E29C0E6CDF}"/>
              </a:ext>
            </a:extLst>
          </p:cNvPr>
          <p:cNvSpPr txBox="1">
            <a:spLocks noChangeArrowheads="1"/>
          </p:cNvSpPr>
          <p:nvPr/>
        </p:nvSpPr>
        <p:spPr bwMode="auto">
          <a:xfrm>
            <a:off x="296863" y="1084263"/>
            <a:ext cx="3667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1.</a:t>
            </a:r>
            <a:r>
              <a:rPr lang="zh-CN" altLang="zh-CN" sz="2000" noProof="1">
                <a:latin typeface="微软雅黑" panose="020B0503020204020204" pitchFamily="34" charset="-122"/>
                <a:ea typeface="微软雅黑" panose="020B0503020204020204" pitchFamily="34" charset="-122"/>
              </a:rPr>
              <a:t>2.1   </a:t>
            </a:r>
            <a:r>
              <a:rPr lang="zh-CN" altLang="en-US" sz="2000" noProof="1">
                <a:latin typeface="微软雅黑" panose="020B0503020204020204" pitchFamily="34" charset="-122"/>
                <a:ea typeface="微软雅黑" panose="020B0503020204020204" pitchFamily="34" charset="-122"/>
              </a:rPr>
              <a:t>多媒体软硬件平台技术</a:t>
            </a:r>
          </a:p>
        </p:txBody>
      </p:sp>
      <p:sp>
        <p:nvSpPr>
          <p:cNvPr id="17" name="圆角矩形 16">
            <a:extLst>
              <a:ext uri="{FF2B5EF4-FFF2-40B4-BE49-F238E27FC236}">
                <a16:creationId xmlns:a16="http://schemas.microsoft.com/office/drawing/2014/main" id="{ADC99668-5CA4-4B8D-A32E-E9A78DAF5430}"/>
              </a:ext>
            </a:extLst>
          </p:cNvPr>
          <p:cNvSpPr/>
          <p:nvPr/>
        </p:nvSpPr>
        <p:spPr>
          <a:xfrm>
            <a:off x="255588" y="1039813"/>
            <a:ext cx="37020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8917" name="组合 8">
            <a:extLst>
              <a:ext uri="{FF2B5EF4-FFF2-40B4-BE49-F238E27FC236}">
                <a16:creationId xmlns:a16="http://schemas.microsoft.com/office/drawing/2014/main" id="{F061EACD-2D91-441E-A49B-4F52CA4F8A00}"/>
              </a:ext>
            </a:extLst>
          </p:cNvPr>
          <p:cNvGrpSpPr>
            <a:grpSpLocks/>
          </p:cNvGrpSpPr>
          <p:nvPr/>
        </p:nvGrpSpPr>
        <p:grpSpPr bwMode="auto">
          <a:xfrm>
            <a:off x="8501063" y="2973388"/>
            <a:ext cx="504825" cy="504825"/>
            <a:chOff x="8521417" y="2709863"/>
            <a:chExt cx="504056" cy="504056"/>
          </a:xfrm>
        </p:grpSpPr>
        <p:sp>
          <p:nvSpPr>
            <p:cNvPr id="29" name="椭圆 28">
              <a:extLst>
                <a:ext uri="{FF2B5EF4-FFF2-40B4-BE49-F238E27FC236}">
                  <a16:creationId xmlns:a16="http://schemas.microsoft.com/office/drawing/2014/main" id="{251BC660-34DE-4E6D-AB0B-EFDC4968EB79}"/>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椭圆 29">
              <a:extLst>
                <a:ext uri="{FF2B5EF4-FFF2-40B4-BE49-F238E27FC236}">
                  <a16:creationId xmlns:a16="http://schemas.microsoft.com/office/drawing/2014/main" id="{350B52CB-5E10-4096-99F7-B715DAECD106}"/>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上箭头 5155">
              <a:hlinkClick r:id="rId2" action="ppaction://hlinksldjump" tooltip="下一个知识点"/>
              <a:extLst>
                <a:ext uri="{FF2B5EF4-FFF2-40B4-BE49-F238E27FC236}">
                  <a16:creationId xmlns:a16="http://schemas.microsoft.com/office/drawing/2014/main" id="{41231423-0627-493E-8A84-A07E9401DB3F}"/>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38918" name="组合 8">
            <a:extLst>
              <a:ext uri="{FF2B5EF4-FFF2-40B4-BE49-F238E27FC236}">
                <a16:creationId xmlns:a16="http://schemas.microsoft.com/office/drawing/2014/main" id="{6C896975-CCD3-40BB-ADC5-5D39BE13C8E9}"/>
              </a:ext>
            </a:extLst>
          </p:cNvPr>
          <p:cNvGrpSpPr>
            <a:grpSpLocks/>
          </p:cNvGrpSpPr>
          <p:nvPr/>
        </p:nvGrpSpPr>
        <p:grpSpPr bwMode="auto">
          <a:xfrm>
            <a:off x="8501063" y="2227263"/>
            <a:ext cx="504825" cy="504825"/>
            <a:chOff x="8521417" y="2709863"/>
            <a:chExt cx="504056" cy="504056"/>
          </a:xfrm>
        </p:grpSpPr>
        <p:sp>
          <p:nvSpPr>
            <p:cNvPr id="33" name="椭圆 32">
              <a:extLst>
                <a:ext uri="{FF2B5EF4-FFF2-40B4-BE49-F238E27FC236}">
                  <a16:creationId xmlns:a16="http://schemas.microsoft.com/office/drawing/2014/main" id="{92FE78F2-2D2F-4AFB-9953-0976A40E0E6D}"/>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椭圆 33">
              <a:extLst>
                <a:ext uri="{FF2B5EF4-FFF2-40B4-BE49-F238E27FC236}">
                  <a16:creationId xmlns:a16="http://schemas.microsoft.com/office/drawing/2014/main" id="{121C33C4-5864-43D8-9E4A-D35EE3E92A61}"/>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上箭头 5155">
              <a:hlinkClick r:id="rId3" action="ppaction://hlinksldjump" tooltip="下一个知识点"/>
              <a:extLst>
                <a:ext uri="{FF2B5EF4-FFF2-40B4-BE49-F238E27FC236}">
                  <a16:creationId xmlns:a16="http://schemas.microsoft.com/office/drawing/2014/main" id="{4C7EA5DD-52D5-49C6-9C96-355DCFDB8966}"/>
                </a:ext>
              </a:extLst>
            </p:cNvPr>
            <p:cNvSpPr>
              <a:spLocks noChangeArrowheads="1"/>
            </p:cNvSpPr>
            <p:nvPr/>
          </p:nvSpPr>
          <p:spPr bwMode="auto">
            <a:xfrm rot="10800000" flipV="1">
              <a:off x="8660904" y="2822403"/>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38919" name="组合 23">
            <a:extLst>
              <a:ext uri="{FF2B5EF4-FFF2-40B4-BE49-F238E27FC236}">
                <a16:creationId xmlns:a16="http://schemas.microsoft.com/office/drawing/2014/main" id="{DF609AB7-8A6A-4562-97FC-77362AB59504}"/>
              </a:ext>
            </a:extLst>
          </p:cNvPr>
          <p:cNvGrpSpPr>
            <a:grpSpLocks/>
          </p:cNvGrpSpPr>
          <p:nvPr/>
        </p:nvGrpSpPr>
        <p:grpSpPr bwMode="auto">
          <a:xfrm>
            <a:off x="8501063" y="3717925"/>
            <a:ext cx="504825" cy="504825"/>
            <a:chOff x="8432678" y="1661126"/>
            <a:chExt cx="504056" cy="504056"/>
          </a:xfrm>
        </p:grpSpPr>
        <p:sp>
          <p:nvSpPr>
            <p:cNvPr id="37" name="椭圆 36">
              <a:extLst>
                <a:ext uri="{FF2B5EF4-FFF2-40B4-BE49-F238E27FC236}">
                  <a16:creationId xmlns:a16="http://schemas.microsoft.com/office/drawing/2014/main" id="{DD8FB6F0-54C9-4D0F-8C2E-C4E5EF24D54C}"/>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上箭头 5155">
              <a:hlinkClick r:id="rId4" action="ppaction://hlinksldjump" tooltip="返回知识点目录"/>
              <a:extLst>
                <a:ext uri="{FF2B5EF4-FFF2-40B4-BE49-F238E27FC236}">
                  <a16:creationId xmlns:a16="http://schemas.microsoft.com/office/drawing/2014/main" id="{B3209C1C-D2CB-4C1F-AFED-2A6B876D80CE}"/>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39" name="椭圆 38">
              <a:extLst>
                <a:ext uri="{FF2B5EF4-FFF2-40B4-BE49-F238E27FC236}">
                  <a16:creationId xmlns:a16="http://schemas.microsoft.com/office/drawing/2014/main" id="{A89F06D0-016E-4CA7-B04B-01DB045C52AF}"/>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cxnSp>
        <p:nvCxnSpPr>
          <p:cNvPr id="38920" name="直接连接符 2">
            <a:extLst>
              <a:ext uri="{FF2B5EF4-FFF2-40B4-BE49-F238E27FC236}">
                <a16:creationId xmlns:a16="http://schemas.microsoft.com/office/drawing/2014/main" id="{274BDFF6-DE58-4D59-B517-4FED5826E0E5}"/>
              </a:ext>
            </a:extLst>
          </p:cNvPr>
          <p:cNvCxnSpPr>
            <a:cxnSpLocks noChangeShapeType="1"/>
          </p:cNvCxnSpPr>
          <p:nvPr/>
        </p:nvCxnSpPr>
        <p:spPr bwMode="auto">
          <a:xfrm>
            <a:off x="1749425" y="3857625"/>
            <a:ext cx="5148263" cy="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38921" name="直接连接符 3">
            <a:extLst>
              <a:ext uri="{FF2B5EF4-FFF2-40B4-BE49-F238E27FC236}">
                <a16:creationId xmlns:a16="http://schemas.microsoft.com/office/drawing/2014/main" id="{B22627B7-8831-4302-BC91-FB7DEFFF9560}"/>
              </a:ext>
            </a:extLst>
          </p:cNvPr>
          <p:cNvCxnSpPr>
            <a:cxnSpLocks noChangeShapeType="1"/>
          </p:cNvCxnSpPr>
          <p:nvPr/>
        </p:nvCxnSpPr>
        <p:spPr bwMode="auto">
          <a:xfrm>
            <a:off x="3708400" y="6175375"/>
            <a:ext cx="4535488" cy="0"/>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38922" name="直接连接符 4">
            <a:extLst>
              <a:ext uri="{FF2B5EF4-FFF2-40B4-BE49-F238E27FC236}">
                <a16:creationId xmlns:a16="http://schemas.microsoft.com/office/drawing/2014/main" id="{44CE2395-6E1C-44B8-A59A-48FEE35B9DFF}"/>
              </a:ext>
            </a:extLst>
          </p:cNvPr>
          <p:cNvCxnSpPr>
            <a:cxnSpLocks noChangeShapeType="1"/>
          </p:cNvCxnSpPr>
          <p:nvPr/>
        </p:nvCxnSpPr>
        <p:spPr bwMode="auto">
          <a:xfrm>
            <a:off x="2035175" y="1700213"/>
            <a:ext cx="0" cy="2447925"/>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cxnSp>
        <p:nvCxnSpPr>
          <p:cNvPr id="38923" name="直接连接符 5">
            <a:extLst>
              <a:ext uri="{FF2B5EF4-FFF2-40B4-BE49-F238E27FC236}">
                <a16:creationId xmlns:a16="http://schemas.microsoft.com/office/drawing/2014/main" id="{642645C0-717C-450E-A80C-5F6AF299788B}"/>
              </a:ext>
            </a:extLst>
          </p:cNvPr>
          <p:cNvCxnSpPr>
            <a:cxnSpLocks noChangeShapeType="1"/>
          </p:cNvCxnSpPr>
          <p:nvPr/>
        </p:nvCxnSpPr>
        <p:spPr bwMode="auto">
          <a:xfrm>
            <a:off x="3956050" y="3883025"/>
            <a:ext cx="0" cy="2611438"/>
          </a:xfrm>
          <a:prstGeom prst="line">
            <a:avLst/>
          </a:prstGeom>
          <a:noFill/>
          <a:ln w="9525">
            <a:solidFill>
              <a:srgbClr val="7F7F7F"/>
            </a:solidFill>
            <a:round/>
            <a:headEnd/>
            <a:tailEnd/>
          </a:ln>
          <a:extLst>
            <a:ext uri="{909E8E84-426E-40DD-AFC4-6F175D3DCCD1}">
              <a14:hiddenFill xmlns:a14="http://schemas.microsoft.com/office/drawing/2010/main">
                <a:noFill/>
              </a14:hiddenFill>
            </a:ext>
          </a:extLst>
        </p:spPr>
      </p:cxnSp>
      <p:sp>
        <p:nvSpPr>
          <p:cNvPr id="38924" name="直角三角形 6">
            <a:extLst>
              <a:ext uri="{FF2B5EF4-FFF2-40B4-BE49-F238E27FC236}">
                <a16:creationId xmlns:a16="http://schemas.microsoft.com/office/drawing/2014/main" id="{3C42E7D0-FB05-49DB-B50F-23098577A007}"/>
              </a:ext>
            </a:extLst>
          </p:cNvPr>
          <p:cNvSpPr>
            <a:spLocks noChangeArrowheads="1"/>
          </p:cNvSpPr>
          <p:nvPr/>
        </p:nvSpPr>
        <p:spPr bwMode="auto">
          <a:xfrm rot="10800000">
            <a:off x="3384550" y="3862388"/>
            <a:ext cx="579438" cy="531812"/>
          </a:xfrm>
          <a:prstGeom prst="rtTriangle">
            <a:avLst/>
          </a:prstGeom>
          <a:solidFill>
            <a:srgbClr val="2786C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2300">
              <a:solidFill>
                <a:srgbClr val="000000"/>
              </a:solidFill>
            </a:endParaRPr>
          </a:p>
        </p:txBody>
      </p:sp>
      <p:sp>
        <p:nvSpPr>
          <p:cNvPr id="38925" name="TextBox 26">
            <a:extLst>
              <a:ext uri="{FF2B5EF4-FFF2-40B4-BE49-F238E27FC236}">
                <a16:creationId xmlns:a16="http://schemas.microsoft.com/office/drawing/2014/main" id="{CD2C267C-C4B6-4271-9822-B32685425883}"/>
              </a:ext>
            </a:extLst>
          </p:cNvPr>
          <p:cNvSpPr txBox="1">
            <a:spLocks noChangeArrowheads="1"/>
          </p:cNvSpPr>
          <p:nvPr/>
        </p:nvSpPr>
        <p:spPr bwMode="auto">
          <a:xfrm>
            <a:off x="2071688" y="1731963"/>
            <a:ext cx="2103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solidFill>
                  <a:srgbClr val="FFC000"/>
                </a:solidFill>
                <a:latin typeface="微软雅黑" panose="020B0503020204020204" pitchFamily="34" charset="-122"/>
                <a:ea typeface="微软雅黑" panose="020B0503020204020204" pitchFamily="34" charset="-122"/>
                <a:sym typeface="Wingdings 3" panose="05040102010807070707" pitchFamily="18" charset="2"/>
              </a:rPr>
              <a:t>  </a:t>
            </a:r>
            <a:r>
              <a:rPr lang="zh-CN" altLang="en-US" sz="2000" b="1">
                <a:solidFill>
                  <a:srgbClr val="FFC000"/>
                </a:solidFill>
                <a:latin typeface="微软雅黑" panose="020B0503020204020204" pitchFamily="34" charset="-122"/>
                <a:ea typeface="微软雅黑" panose="020B0503020204020204" pitchFamily="34" charset="-122"/>
              </a:rPr>
              <a:t>硬件平台技术</a:t>
            </a:r>
          </a:p>
        </p:txBody>
      </p:sp>
      <p:sp>
        <p:nvSpPr>
          <p:cNvPr id="38926" name="TextBox 27">
            <a:extLst>
              <a:ext uri="{FF2B5EF4-FFF2-40B4-BE49-F238E27FC236}">
                <a16:creationId xmlns:a16="http://schemas.microsoft.com/office/drawing/2014/main" id="{975BAABC-1B15-4082-8F0D-498D3E725B57}"/>
              </a:ext>
            </a:extLst>
          </p:cNvPr>
          <p:cNvSpPr txBox="1">
            <a:spLocks noChangeArrowheads="1"/>
          </p:cNvSpPr>
          <p:nvPr/>
        </p:nvSpPr>
        <p:spPr bwMode="auto">
          <a:xfrm>
            <a:off x="4271963" y="3933825"/>
            <a:ext cx="2103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solidFill>
                  <a:srgbClr val="FFC000"/>
                </a:solidFill>
                <a:latin typeface="微软雅黑" panose="020B0503020204020204" pitchFamily="34" charset="-122"/>
                <a:ea typeface="微软雅黑" panose="020B0503020204020204" pitchFamily="34" charset="-122"/>
                <a:sym typeface="Wingdings 3" panose="05040102010807070707" pitchFamily="18" charset="2"/>
              </a:rPr>
              <a:t>  </a:t>
            </a:r>
            <a:r>
              <a:rPr lang="zh-CN" altLang="en-US" sz="2000" b="1">
                <a:solidFill>
                  <a:srgbClr val="FFC000"/>
                </a:solidFill>
                <a:latin typeface="微软雅黑" panose="020B0503020204020204" pitchFamily="34" charset="-122"/>
                <a:ea typeface="微软雅黑" panose="020B0503020204020204" pitchFamily="34" charset="-122"/>
              </a:rPr>
              <a:t>软件平台技术</a:t>
            </a:r>
          </a:p>
        </p:txBody>
      </p:sp>
      <p:sp>
        <p:nvSpPr>
          <p:cNvPr id="38927" name="文本框 111644">
            <a:extLst>
              <a:ext uri="{FF2B5EF4-FFF2-40B4-BE49-F238E27FC236}">
                <a16:creationId xmlns:a16="http://schemas.microsoft.com/office/drawing/2014/main" id="{301CB8B7-7F3F-4CBF-B33B-DAD6F3BAC581}"/>
              </a:ext>
            </a:extLst>
          </p:cNvPr>
          <p:cNvSpPr txBox="1">
            <a:spLocks noChangeArrowheads="1"/>
          </p:cNvSpPr>
          <p:nvPr/>
        </p:nvSpPr>
        <p:spPr bwMode="auto">
          <a:xfrm>
            <a:off x="2633663" y="2133600"/>
            <a:ext cx="32766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
                <a:schemeClr val="tx1"/>
              </a:buClr>
              <a:buFontTx/>
              <a:buAutoNum type="arabicPeriod"/>
            </a:pPr>
            <a:r>
              <a:rPr lang="zh-CN" altLang="en-US" sz="1800">
                <a:latin typeface="微软雅黑" panose="020B0503020204020204" pitchFamily="34" charset="-122"/>
                <a:ea typeface="微软雅黑" panose="020B0503020204020204" pitchFamily="34" charset="-122"/>
              </a:rPr>
              <a:t>多媒体基本处理设备 </a:t>
            </a:r>
            <a:endParaRPr lang="en-US" altLang="zh-CN" sz="1800">
              <a:latin typeface="微软雅黑" panose="020B0503020204020204" pitchFamily="34" charset="-122"/>
              <a:ea typeface="微软雅黑" panose="020B0503020204020204" pitchFamily="34" charset="-122"/>
            </a:endParaRPr>
          </a:p>
          <a:p>
            <a:pPr eaLnBrk="1" hangingPunct="1">
              <a:lnSpc>
                <a:spcPct val="150000"/>
              </a:lnSpc>
              <a:spcBef>
                <a:spcPct val="0"/>
              </a:spcBef>
              <a:buClr>
                <a:schemeClr val="tx1"/>
              </a:buClr>
              <a:buFontTx/>
              <a:buAutoNum type="arabicPeriod"/>
            </a:pPr>
            <a:r>
              <a:rPr lang="zh-CN" altLang="en-US" sz="1800">
                <a:latin typeface="微软雅黑" panose="020B0503020204020204" pitchFamily="34" charset="-122"/>
                <a:ea typeface="微软雅黑" panose="020B0503020204020204" pitchFamily="34" charset="-122"/>
              </a:rPr>
              <a:t>多媒体输入输出设备 </a:t>
            </a:r>
            <a:endParaRPr lang="en-US" altLang="zh-CN" sz="1800">
              <a:latin typeface="微软雅黑" panose="020B0503020204020204" pitchFamily="34" charset="-122"/>
              <a:ea typeface="微软雅黑" panose="020B0503020204020204" pitchFamily="34" charset="-122"/>
            </a:endParaRPr>
          </a:p>
          <a:p>
            <a:pPr eaLnBrk="1" hangingPunct="1">
              <a:lnSpc>
                <a:spcPct val="150000"/>
              </a:lnSpc>
              <a:spcBef>
                <a:spcPct val="0"/>
              </a:spcBef>
              <a:buClr>
                <a:schemeClr val="tx1"/>
              </a:buClr>
              <a:buFontTx/>
              <a:buAutoNum type="arabicPeriod"/>
            </a:pPr>
            <a:r>
              <a:rPr lang="zh-CN" altLang="en-US" sz="1800">
                <a:latin typeface="微软雅黑" panose="020B0503020204020204" pitchFamily="34" charset="-122"/>
                <a:ea typeface="微软雅黑" panose="020B0503020204020204" pitchFamily="34" charset="-122"/>
              </a:rPr>
              <a:t>多媒体转换设备</a:t>
            </a:r>
            <a:endParaRPr lang="en-US" altLang="zh-CN" sz="1800">
              <a:latin typeface="微软雅黑" panose="020B0503020204020204" pitchFamily="34" charset="-122"/>
              <a:ea typeface="微软雅黑" panose="020B0503020204020204" pitchFamily="34" charset="-122"/>
            </a:endParaRPr>
          </a:p>
          <a:p>
            <a:pPr eaLnBrk="1" hangingPunct="1">
              <a:lnSpc>
                <a:spcPct val="150000"/>
              </a:lnSpc>
              <a:spcBef>
                <a:spcPct val="0"/>
              </a:spcBef>
              <a:buClr>
                <a:schemeClr val="tx1"/>
              </a:buClr>
              <a:buFontTx/>
              <a:buAutoNum type="arabicPeriod"/>
            </a:pPr>
            <a:r>
              <a:rPr lang="zh-CN" altLang="en-US" sz="1800">
                <a:latin typeface="微软雅黑" panose="020B0503020204020204" pitchFamily="34" charset="-122"/>
                <a:ea typeface="微软雅黑" panose="020B0503020204020204" pitchFamily="34" charset="-122"/>
              </a:rPr>
              <a:t>多媒体通信设备</a:t>
            </a:r>
          </a:p>
        </p:txBody>
      </p:sp>
      <p:sp>
        <p:nvSpPr>
          <p:cNvPr id="38928" name="文本框 112656">
            <a:extLst>
              <a:ext uri="{FF2B5EF4-FFF2-40B4-BE49-F238E27FC236}">
                <a16:creationId xmlns:a16="http://schemas.microsoft.com/office/drawing/2014/main" id="{C8EC8685-DDCB-44BF-ABC9-06B0D729B0CA}"/>
              </a:ext>
            </a:extLst>
          </p:cNvPr>
          <p:cNvSpPr txBox="1">
            <a:spLocks noChangeArrowheads="1"/>
          </p:cNvSpPr>
          <p:nvPr/>
        </p:nvSpPr>
        <p:spPr bwMode="auto">
          <a:xfrm>
            <a:off x="4752975" y="4437063"/>
            <a:ext cx="2843213"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
                <a:schemeClr val="tx1"/>
              </a:buClr>
              <a:buFontTx/>
              <a:buAutoNum type="arabicPeriod"/>
            </a:pPr>
            <a:r>
              <a:rPr lang="zh-CN" altLang="en-US" sz="1800">
                <a:latin typeface="微软雅黑" panose="020B0503020204020204" pitchFamily="34" charset="-122"/>
                <a:ea typeface="微软雅黑" panose="020B0503020204020204" pitchFamily="34" charset="-122"/>
              </a:rPr>
              <a:t>多媒体操作系统</a:t>
            </a:r>
          </a:p>
          <a:p>
            <a:pPr eaLnBrk="1" hangingPunct="1">
              <a:lnSpc>
                <a:spcPct val="150000"/>
              </a:lnSpc>
              <a:spcBef>
                <a:spcPct val="0"/>
              </a:spcBef>
              <a:buClr>
                <a:schemeClr val="tx1"/>
              </a:buClr>
              <a:buFontTx/>
              <a:buAutoNum type="arabicPeriod"/>
            </a:pPr>
            <a:r>
              <a:rPr lang="zh-CN" altLang="en-US" sz="1800">
                <a:latin typeface="微软雅黑" panose="020B0503020204020204" pitchFamily="34" charset="-122"/>
                <a:ea typeface="微软雅黑" panose="020B0503020204020204" pitchFamily="34" charset="-122"/>
              </a:rPr>
              <a:t>多媒体驱动软件</a:t>
            </a:r>
          </a:p>
          <a:p>
            <a:pPr eaLnBrk="1" hangingPunct="1">
              <a:lnSpc>
                <a:spcPct val="150000"/>
              </a:lnSpc>
              <a:spcBef>
                <a:spcPct val="0"/>
              </a:spcBef>
              <a:buClr>
                <a:schemeClr val="tx1"/>
              </a:buClr>
              <a:buFontTx/>
              <a:buAutoNum type="arabicPeriod"/>
            </a:pPr>
            <a:r>
              <a:rPr lang="zh-CN" altLang="en-US" sz="1800">
                <a:latin typeface="微软雅黑" panose="020B0503020204020204" pitchFamily="34" charset="-122"/>
                <a:ea typeface="微软雅黑" panose="020B0503020204020204" pitchFamily="34" charset="-122"/>
              </a:rPr>
              <a:t>多媒体创作工具软件</a:t>
            </a:r>
          </a:p>
          <a:p>
            <a:pPr eaLnBrk="1" hangingPunct="1">
              <a:lnSpc>
                <a:spcPct val="150000"/>
              </a:lnSpc>
              <a:spcBef>
                <a:spcPct val="0"/>
              </a:spcBef>
              <a:buClr>
                <a:schemeClr val="tx1"/>
              </a:buClr>
              <a:buFontTx/>
              <a:buAutoNum type="arabicPeriod"/>
            </a:pPr>
            <a:r>
              <a:rPr lang="zh-CN" altLang="en-US" sz="1800">
                <a:latin typeface="微软雅黑" panose="020B0503020204020204" pitchFamily="34" charset="-122"/>
                <a:ea typeface="微软雅黑" panose="020B0503020204020204" pitchFamily="34" charset="-122"/>
              </a:rPr>
              <a:t>多媒体应用系统软件</a:t>
            </a:r>
          </a:p>
        </p:txBody>
      </p:sp>
      <p:pic>
        <p:nvPicPr>
          <p:cNvPr id="38929" name="图片 2">
            <a:extLst>
              <a:ext uri="{FF2B5EF4-FFF2-40B4-BE49-F238E27FC236}">
                <a16:creationId xmlns:a16="http://schemas.microsoft.com/office/drawing/2014/main" id="{AC6B0BF9-73B5-4411-A967-C35D07004090}"/>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6250" y="3717925"/>
            <a:ext cx="2684463" cy="2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4000"/>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圆角矩形 5">
            <a:hlinkClick r:id="rId2" action="ppaction://hlinksldjump"/>
            <a:extLst>
              <a:ext uri="{FF2B5EF4-FFF2-40B4-BE49-F238E27FC236}">
                <a16:creationId xmlns:a16="http://schemas.microsoft.com/office/drawing/2014/main" id="{ECBAAED6-91B8-4120-AA7F-F1D4051B0BBE}"/>
              </a:ext>
            </a:extLst>
          </p:cNvPr>
          <p:cNvSpPr>
            <a:spLocks noChangeArrowheads="1"/>
          </p:cNvSpPr>
          <p:nvPr/>
        </p:nvSpPr>
        <p:spPr bwMode="auto">
          <a:xfrm>
            <a:off x="2771775" y="1628775"/>
            <a:ext cx="3867150" cy="457200"/>
          </a:xfrm>
          <a:prstGeom prst="roundRect">
            <a:avLst>
              <a:gd name="adj" fmla="val 16667"/>
            </a:avLst>
          </a:prstGeom>
          <a:gradFill rotWithShape="1">
            <a:gsLst>
              <a:gs pos="0">
                <a:srgbClr val="C0C0C0"/>
              </a:gs>
              <a:gs pos="50000">
                <a:srgbClr val="FFFFFF"/>
              </a:gs>
              <a:gs pos="100000">
                <a:srgbClr val="C0C0C0"/>
              </a:gs>
            </a:gsLst>
            <a:lin ang="5400000" scaled="1"/>
          </a:gradFill>
          <a:ln w="28575">
            <a:solidFill>
              <a:srgbClr val="00B0F0"/>
            </a:solidFill>
            <a:round/>
            <a:headEnd/>
            <a:tailEnd/>
          </a:ln>
          <a:effectLst>
            <a:outerShdw dist="99190" dir="2388334" algn="ctr" rotWithShape="0">
              <a:schemeClr val="bg2">
                <a:alpha val="50000"/>
              </a:scheme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1507" name="文本框 10248">
            <a:hlinkClick r:id="rId3" action="ppaction://hlinksldjump"/>
            <a:extLst>
              <a:ext uri="{FF2B5EF4-FFF2-40B4-BE49-F238E27FC236}">
                <a16:creationId xmlns:a16="http://schemas.microsoft.com/office/drawing/2014/main" id="{6B1E6EA4-363E-45BD-94CE-041BED4309A7}"/>
              </a:ext>
            </a:extLst>
          </p:cNvPr>
          <p:cNvSpPr txBox="1">
            <a:spLocks noChangeArrowheads="1"/>
          </p:cNvSpPr>
          <p:nvPr/>
        </p:nvSpPr>
        <p:spPr bwMode="auto">
          <a:xfrm>
            <a:off x="3490913" y="1663700"/>
            <a:ext cx="3168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latin typeface="微软雅黑" panose="020B0503020204020204" pitchFamily="34" charset="-122"/>
                <a:ea typeface="微软雅黑" panose="020B0503020204020204" pitchFamily="34" charset="-122"/>
                <a:sym typeface="黑体" panose="02010609060101010101" pitchFamily="49" charset="-122"/>
              </a:rPr>
              <a:t> 媒体的概念与分类</a:t>
            </a:r>
          </a:p>
        </p:txBody>
      </p:sp>
      <p:sp>
        <p:nvSpPr>
          <p:cNvPr id="21508" name="菱形 4">
            <a:extLst>
              <a:ext uri="{FF2B5EF4-FFF2-40B4-BE49-F238E27FC236}">
                <a16:creationId xmlns:a16="http://schemas.microsoft.com/office/drawing/2014/main" id="{B97181E2-2568-4CEA-BC44-BDDB0B03FC02}"/>
              </a:ext>
            </a:extLst>
          </p:cNvPr>
          <p:cNvSpPr>
            <a:spLocks noChangeArrowheads="1"/>
          </p:cNvSpPr>
          <p:nvPr/>
        </p:nvSpPr>
        <p:spPr bwMode="auto">
          <a:xfrm>
            <a:off x="2446338" y="1447800"/>
            <a:ext cx="865187" cy="863600"/>
          </a:xfrm>
          <a:prstGeom prst="diamond">
            <a:avLst/>
          </a:prstGeom>
          <a:solidFill>
            <a:srgbClr val="237FC3"/>
          </a:solidFill>
          <a:ln w="25400">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1">
                <a:latin typeface="宋体" panose="02010600030101010101" pitchFamily="2" charset="-122"/>
              </a:rPr>
              <a:t> </a:t>
            </a:r>
            <a:r>
              <a:rPr lang="zh-CN" altLang="en-US" sz="1800">
                <a:solidFill>
                  <a:schemeClr val="accent2"/>
                </a:solidFill>
                <a:ea typeface="黑体" panose="02010609060101010101" pitchFamily="49" charset="-122"/>
              </a:rPr>
              <a:t> </a:t>
            </a:r>
          </a:p>
        </p:txBody>
      </p:sp>
      <p:sp>
        <p:nvSpPr>
          <p:cNvPr id="21509" name="文本框 18">
            <a:extLst>
              <a:ext uri="{FF2B5EF4-FFF2-40B4-BE49-F238E27FC236}">
                <a16:creationId xmlns:a16="http://schemas.microsoft.com/office/drawing/2014/main" id="{665C6D5A-D7F2-4EAB-8703-A34D001045DA}"/>
              </a:ext>
            </a:extLst>
          </p:cNvPr>
          <p:cNvSpPr txBox="1">
            <a:spLocks noChangeArrowheads="1"/>
          </p:cNvSpPr>
          <p:nvPr/>
        </p:nvSpPr>
        <p:spPr bwMode="auto">
          <a:xfrm>
            <a:off x="2484438" y="1700213"/>
            <a:ext cx="7604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solidFill>
                  <a:schemeClr val="bg1"/>
                </a:solidFill>
                <a:latin typeface="微软雅黑" panose="020B0503020204020204" pitchFamily="34" charset="-122"/>
                <a:ea typeface="微软雅黑" panose="020B0503020204020204" pitchFamily="34" charset="-122"/>
              </a:rPr>
              <a:t>1.1.1</a:t>
            </a:r>
            <a:endParaRPr lang="zh-CN" altLang="en-US" sz="2000"/>
          </a:p>
        </p:txBody>
      </p:sp>
      <p:sp>
        <p:nvSpPr>
          <p:cNvPr id="21510" name="圆角矩形 5">
            <a:hlinkClick r:id="rId2" action="ppaction://hlinksldjump"/>
            <a:extLst>
              <a:ext uri="{FF2B5EF4-FFF2-40B4-BE49-F238E27FC236}">
                <a16:creationId xmlns:a16="http://schemas.microsoft.com/office/drawing/2014/main" id="{41A1AC53-4486-4F3A-A3BA-A041908A2E4E}"/>
              </a:ext>
            </a:extLst>
          </p:cNvPr>
          <p:cNvSpPr>
            <a:spLocks noChangeArrowheads="1"/>
          </p:cNvSpPr>
          <p:nvPr/>
        </p:nvSpPr>
        <p:spPr bwMode="auto">
          <a:xfrm>
            <a:off x="2828925" y="2574925"/>
            <a:ext cx="3867150" cy="457200"/>
          </a:xfrm>
          <a:prstGeom prst="roundRect">
            <a:avLst>
              <a:gd name="adj" fmla="val 16667"/>
            </a:avLst>
          </a:prstGeom>
          <a:gradFill rotWithShape="1">
            <a:gsLst>
              <a:gs pos="0">
                <a:srgbClr val="C0C0C0"/>
              </a:gs>
              <a:gs pos="50000">
                <a:srgbClr val="FFFFFF"/>
              </a:gs>
              <a:gs pos="100000">
                <a:srgbClr val="C0C0C0"/>
              </a:gs>
            </a:gsLst>
            <a:lin ang="5400000" scaled="1"/>
          </a:gradFill>
          <a:ln w="28575">
            <a:solidFill>
              <a:srgbClr val="00B0F0"/>
            </a:solidFill>
            <a:round/>
            <a:headEnd/>
            <a:tailEnd/>
          </a:ln>
          <a:effectLst>
            <a:outerShdw dist="99190" dir="2388334" algn="ctr" rotWithShape="0">
              <a:schemeClr val="bg2">
                <a:alpha val="50000"/>
              </a:scheme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1511" name="文本框 10251">
            <a:hlinkClick r:id="rId4" action="ppaction://hlinksldjump"/>
            <a:extLst>
              <a:ext uri="{FF2B5EF4-FFF2-40B4-BE49-F238E27FC236}">
                <a16:creationId xmlns:a16="http://schemas.microsoft.com/office/drawing/2014/main" id="{5BAC5D97-647C-4691-BA1F-8EB7F5DFC7C6}"/>
              </a:ext>
            </a:extLst>
          </p:cNvPr>
          <p:cNvSpPr txBox="1">
            <a:spLocks noChangeArrowheads="1"/>
          </p:cNvSpPr>
          <p:nvPr/>
        </p:nvSpPr>
        <p:spPr bwMode="auto">
          <a:xfrm>
            <a:off x="3419475" y="2565400"/>
            <a:ext cx="3095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latin typeface="微软雅黑" panose="020B0503020204020204" pitchFamily="34" charset="-122"/>
                <a:ea typeface="微软雅黑" panose="020B0503020204020204" pitchFamily="34" charset="-122"/>
                <a:sym typeface="宋体" panose="02010600030101010101" pitchFamily="2" charset="-122"/>
              </a:rPr>
              <a:t> 多媒体与多媒体技术</a:t>
            </a:r>
          </a:p>
        </p:txBody>
      </p:sp>
      <p:sp>
        <p:nvSpPr>
          <p:cNvPr id="21512" name="菱形 7">
            <a:extLst>
              <a:ext uri="{FF2B5EF4-FFF2-40B4-BE49-F238E27FC236}">
                <a16:creationId xmlns:a16="http://schemas.microsoft.com/office/drawing/2014/main" id="{DA155758-8930-4CC4-B138-8D5977E68D51}"/>
              </a:ext>
            </a:extLst>
          </p:cNvPr>
          <p:cNvSpPr>
            <a:spLocks noChangeArrowheads="1"/>
          </p:cNvSpPr>
          <p:nvPr/>
        </p:nvSpPr>
        <p:spPr bwMode="auto">
          <a:xfrm>
            <a:off x="2446338" y="2349500"/>
            <a:ext cx="865187" cy="827088"/>
          </a:xfrm>
          <a:prstGeom prst="diamond">
            <a:avLst/>
          </a:prstGeom>
          <a:solidFill>
            <a:srgbClr val="237FC3"/>
          </a:solidFill>
          <a:ln w="25400">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1">
                <a:latin typeface="宋体" panose="02010600030101010101" pitchFamily="2" charset="-122"/>
              </a:rPr>
              <a:t> </a:t>
            </a:r>
            <a:r>
              <a:rPr lang="zh-CN" altLang="en-US" sz="1800">
                <a:solidFill>
                  <a:schemeClr val="accent2"/>
                </a:solidFill>
                <a:ea typeface="黑体" panose="02010609060101010101" pitchFamily="49" charset="-122"/>
              </a:rPr>
              <a:t> </a:t>
            </a:r>
          </a:p>
        </p:txBody>
      </p:sp>
      <p:sp>
        <p:nvSpPr>
          <p:cNvPr id="21513" name="文本框 19">
            <a:extLst>
              <a:ext uri="{FF2B5EF4-FFF2-40B4-BE49-F238E27FC236}">
                <a16:creationId xmlns:a16="http://schemas.microsoft.com/office/drawing/2014/main" id="{A189AEC4-4D3E-4019-B4AC-C242658D2E6A}"/>
              </a:ext>
            </a:extLst>
          </p:cNvPr>
          <p:cNvSpPr txBox="1">
            <a:spLocks noChangeArrowheads="1"/>
          </p:cNvSpPr>
          <p:nvPr/>
        </p:nvSpPr>
        <p:spPr bwMode="auto">
          <a:xfrm>
            <a:off x="2514600" y="2562225"/>
            <a:ext cx="76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solidFill>
                  <a:schemeClr val="bg1"/>
                </a:solidFill>
                <a:latin typeface="微软雅黑" panose="020B0503020204020204" pitchFamily="34" charset="-122"/>
                <a:ea typeface="微软雅黑" panose="020B0503020204020204" pitchFamily="34" charset="-122"/>
              </a:rPr>
              <a:t>1.1.2</a:t>
            </a:r>
            <a:endParaRPr lang="zh-CN" altLang="en-US" sz="2000"/>
          </a:p>
        </p:txBody>
      </p:sp>
      <p:sp>
        <p:nvSpPr>
          <p:cNvPr id="21514" name="圆角矩形 8">
            <a:hlinkClick r:id="rId5" action="ppaction://hlinksldjump"/>
            <a:extLst>
              <a:ext uri="{FF2B5EF4-FFF2-40B4-BE49-F238E27FC236}">
                <a16:creationId xmlns:a16="http://schemas.microsoft.com/office/drawing/2014/main" id="{FA189BB7-67CC-441A-8F6A-CE054AABAC95}"/>
              </a:ext>
            </a:extLst>
          </p:cNvPr>
          <p:cNvSpPr>
            <a:spLocks noChangeArrowheads="1"/>
          </p:cNvSpPr>
          <p:nvPr/>
        </p:nvSpPr>
        <p:spPr bwMode="auto">
          <a:xfrm>
            <a:off x="2827338" y="3438525"/>
            <a:ext cx="3865562" cy="457200"/>
          </a:xfrm>
          <a:prstGeom prst="roundRect">
            <a:avLst>
              <a:gd name="adj" fmla="val 16667"/>
            </a:avLst>
          </a:prstGeom>
          <a:gradFill rotWithShape="1">
            <a:gsLst>
              <a:gs pos="0">
                <a:srgbClr val="C0C0C0"/>
              </a:gs>
              <a:gs pos="50000">
                <a:srgbClr val="FFFFFF"/>
              </a:gs>
              <a:gs pos="100000">
                <a:srgbClr val="C0C0C0"/>
              </a:gs>
            </a:gsLst>
            <a:lin ang="5400000" scaled="1"/>
          </a:gradFill>
          <a:ln w="28575">
            <a:solidFill>
              <a:srgbClr val="00B0F0"/>
            </a:solidFill>
            <a:round/>
            <a:headEnd/>
            <a:tailEnd/>
          </a:ln>
          <a:effectLst>
            <a:outerShdw dist="99190" dir="2388334" algn="ctr" rotWithShape="0">
              <a:schemeClr val="bg2">
                <a:alpha val="50000"/>
              </a:scheme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1515" name="文本框 10254">
            <a:hlinkClick r:id="rId6" action="ppaction://hlinksldjump"/>
            <a:extLst>
              <a:ext uri="{FF2B5EF4-FFF2-40B4-BE49-F238E27FC236}">
                <a16:creationId xmlns:a16="http://schemas.microsoft.com/office/drawing/2014/main" id="{092F5871-E9D5-4E3B-9660-72E3C46B63E8}"/>
              </a:ext>
            </a:extLst>
          </p:cNvPr>
          <p:cNvSpPr txBox="1">
            <a:spLocks noChangeArrowheads="1"/>
          </p:cNvSpPr>
          <p:nvPr/>
        </p:nvSpPr>
        <p:spPr bwMode="auto">
          <a:xfrm>
            <a:off x="3419475" y="3429000"/>
            <a:ext cx="3095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latin typeface="微软雅黑" panose="020B0503020204020204" pitchFamily="34" charset="-122"/>
                <a:ea typeface="微软雅黑" panose="020B0503020204020204" pitchFamily="34" charset="-122"/>
                <a:sym typeface="黑体" panose="02010609060101010101" pitchFamily="49" charset="-122"/>
              </a:rPr>
              <a:t> 多媒体技术的主要特征</a:t>
            </a:r>
          </a:p>
        </p:txBody>
      </p:sp>
      <p:sp>
        <p:nvSpPr>
          <p:cNvPr id="21516" name="菱形 10">
            <a:extLst>
              <a:ext uri="{FF2B5EF4-FFF2-40B4-BE49-F238E27FC236}">
                <a16:creationId xmlns:a16="http://schemas.microsoft.com/office/drawing/2014/main" id="{9D65AB28-8F74-4522-AB42-D270B191974D}"/>
              </a:ext>
            </a:extLst>
          </p:cNvPr>
          <p:cNvSpPr>
            <a:spLocks noChangeArrowheads="1"/>
          </p:cNvSpPr>
          <p:nvPr/>
        </p:nvSpPr>
        <p:spPr bwMode="auto">
          <a:xfrm>
            <a:off x="2446338" y="3213100"/>
            <a:ext cx="865187" cy="863600"/>
          </a:xfrm>
          <a:prstGeom prst="diamond">
            <a:avLst/>
          </a:prstGeom>
          <a:solidFill>
            <a:srgbClr val="237FC3"/>
          </a:solidFill>
          <a:ln w="25400">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200" b="1">
                <a:latin typeface="宋体" panose="02010600030101010101" pitchFamily="2" charset="-122"/>
              </a:rPr>
              <a:t> </a:t>
            </a:r>
            <a:r>
              <a:rPr lang="zh-CN" altLang="en-US" sz="1800">
                <a:solidFill>
                  <a:schemeClr val="accent2"/>
                </a:solidFill>
                <a:latin typeface="宋体" panose="02010600030101010101" pitchFamily="2" charset="-122"/>
              </a:rPr>
              <a:t> </a:t>
            </a:r>
          </a:p>
        </p:txBody>
      </p:sp>
      <p:sp>
        <p:nvSpPr>
          <p:cNvPr id="21517" name="文本框 20">
            <a:extLst>
              <a:ext uri="{FF2B5EF4-FFF2-40B4-BE49-F238E27FC236}">
                <a16:creationId xmlns:a16="http://schemas.microsoft.com/office/drawing/2014/main" id="{794514CE-98E7-436C-869C-52E0E5D3067F}"/>
              </a:ext>
            </a:extLst>
          </p:cNvPr>
          <p:cNvSpPr txBox="1">
            <a:spLocks noChangeArrowheads="1"/>
          </p:cNvSpPr>
          <p:nvPr/>
        </p:nvSpPr>
        <p:spPr bwMode="auto">
          <a:xfrm>
            <a:off x="2517775" y="3481388"/>
            <a:ext cx="7604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solidFill>
                  <a:schemeClr val="bg1"/>
                </a:solidFill>
                <a:latin typeface="微软雅黑" panose="020B0503020204020204" pitchFamily="34" charset="-122"/>
                <a:ea typeface="微软雅黑" panose="020B0503020204020204" pitchFamily="34" charset="-122"/>
              </a:rPr>
              <a:t>1.1.3</a:t>
            </a:r>
            <a:endParaRPr lang="zh-CN" altLang="en-US" sz="2000"/>
          </a:p>
        </p:txBody>
      </p:sp>
      <p:sp>
        <p:nvSpPr>
          <p:cNvPr id="21518" name="圆角矩形 11">
            <a:extLst>
              <a:ext uri="{FF2B5EF4-FFF2-40B4-BE49-F238E27FC236}">
                <a16:creationId xmlns:a16="http://schemas.microsoft.com/office/drawing/2014/main" id="{B1036D9E-98A6-4CC9-BDC4-B796E210561C}"/>
              </a:ext>
            </a:extLst>
          </p:cNvPr>
          <p:cNvSpPr>
            <a:spLocks noChangeArrowheads="1"/>
          </p:cNvSpPr>
          <p:nvPr/>
        </p:nvSpPr>
        <p:spPr bwMode="auto">
          <a:xfrm>
            <a:off x="2828925" y="4373563"/>
            <a:ext cx="3865563" cy="457200"/>
          </a:xfrm>
          <a:prstGeom prst="roundRect">
            <a:avLst>
              <a:gd name="adj" fmla="val 16667"/>
            </a:avLst>
          </a:prstGeom>
          <a:gradFill rotWithShape="1">
            <a:gsLst>
              <a:gs pos="0">
                <a:srgbClr val="C0C0C0"/>
              </a:gs>
              <a:gs pos="50000">
                <a:srgbClr val="FFFFFF"/>
              </a:gs>
              <a:gs pos="100000">
                <a:srgbClr val="C0C0C0"/>
              </a:gs>
            </a:gsLst>
            <a:lin ang="5400000" scaled="1"/>
          </a:gradFill>
          <a:ln w="28575">
            <a:solidFill>
              <a:srgbClr val="00B0F0"/>
            </a:solidFill>
            <a:round/>
            <a:headEnd/>
            <a:tailEnd/>
          </a:ln>
          <a:effectLst>
            <a:outerShdw dist="99190" dir="2388334" algn="ctr" rotWithShape="0">
              <a:schemeClr val="bg2">
                <a:alpha val="50000"/>
              </a:scheme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p>
        </p:txBody>
      </p:sp>
      <p:sp>
        <p:nvSpPr>
          <p:cNvPr id="21519" name="文本框 10257">
            <a:hlinkClick r:id="rId7" action="ppaction://hlinksldjump"/>
            <a:extLst>
              <a:ext uri="{FF2B5EF4-FFF2-40B4-BE49-F238E27FC236}">
                <a16:creationId xmlns:a16="http://schemas.microsoft.com/office/drawing/2014/main" id="{61232D13-8D5B-400F-9E97-86801B8215F3}"/>
              </a:ext>
            </a:extLst>
          </p:cNvPr>
          <p:cNvSpPr txBox="1">
            <a:spLocks noChangeArrowheads="1"/>
          </p:cNvSpPr>
          <p:nvPr/>
        </p:nvSpPr>
        <p:spPr bwMode="auto">
          <a:xfrm>
            <a:off x="3419475" y="4364038"/>
            <a:ext cx="29511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latin typeface="微软雅黑" panose="020B0503020204020204" pitchFamily="34" charset="-122"/>
                <a:ea typeface="微软雅黑" panose="020B0503020204020204" pitchFamily="34" charset="-122"/>
                <a:sym typeface="黑体" panose="02010609060101010101" pitchFamily="49" charset="-122"/>
              </a:rPr>
              <a:t> 多媒体信息的类型</a:t>
            </a:r>
          </a:p>
        </p:txBody>
      </p:sp>
      <p:sp>
        <p:nvSpPr>
          <p:cNvPr id="21520" name="菱形 13">
            <a:extLst>
              <a:ext uri="{FF2B5EF4-FFF2-40B4-BE49-F238E27FC236}">
                <a16:creationId xmlns:a16="http://schemas.microsoft.com/office/drawing/2014/main" id="{30EEBFF5-3885-4F77-BAD1-8C0B9B6A9A4C}"/>
              </a:ext>
            </a:extLst>
          </p:cNvPr>
          <p:cNvSpPr>
            <a:spLocks noChangeArrowheads="1"/>
          </p:cNvSpPr>
          <p:nvPr/>
        </p:nvSpPr>
        <p:spPr bwMode="auto">
          <a:xfrm>
            <a:off x="2474913" y="4149725"/>
            <a:ext cx="865187" cy="863600"/>
          </a:xfrm>
          <a:prstGeom prst="diamond">
            <a:avLst/>
          </a:prstGeom>
          <a:solidFill>
            <a:srgbClr val="237FC3"/>
          </a:solidFill>
          <a:ln w="25400">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a:solidFill>
                  <a:schemeClr val="accent2"/>
                </a:solidFill>
                <a:ea typeface="黑体" panose="02010609060101010101" pitchFamily="49" charset="-122"/>
              </a:rPr>
              <a:t> </a:t>
            </a:r>
          </a:p>
        </p:txBody>
      </p:sp>
      <p:sp>
        <p:nvSpPr>
          <p:cNvPr id="21521" name="文本框 21">
            <a:extLst>
              <a:ext uri="{FF2B5EF4-FFF2-40B4-BE49-F238E27FC236}">
                <a16:creationId xmlns:a16="http://schemas.microsoft.com/office/drawing/2014/main" id="{7B29046B-B1D2-46F5-B522-7ACB6CF4943B}"/>
              </a:ext>
            </a:extLst>
          </p:cNvPr>
          <p:cNvSpPr txBox="1">
            <a:spLocks noChangeArrowheads="1"/>
          </p:cNvSpPr>
          <p:nvPr/>
        </p:nvSpPr>
        <p:spPr bwMode="auto">
          <a:xfrm>
            <a:off x="2514600" y="4397375"/>
            <a:ext cx="762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000">
                <a:solidFill>
                  <a:schemeClr val="bg1"/>
                </a:solidFill>
                <a:latin typeface="微软雅黑" panose="020B0503020204020204" pitchFamily="34" charset="-122"/>
                <a:ea typeface="微软雅黑" panose="020B0503020204020204" pitchFamily="34" charset="-122"/>
              </a:rPr>
              <a:t>1.1.4</a:t>
            </a:r>
            <a:endParaRPr lang="zh-CN" altLang="en-US" sz="2000"/>
          </a:p>
        </p:txBody>
      </p:sp>
      <p:sp>
        <p:nvSpPr>
          <p:cNvPr id="21522" name="文本框 99373">
            <a:extLst>
              <a:ext uri="{FF2B5EF4-FFF2-40B4-BE49-F238E27FC236}">
                <a16:creationId xmlns:a16="http://schemas.microsoft.com/office/drawing/2014/main" id="{DFD19FA3-D290-4827-B35D-17FF36CBEED1}"/>
              </a:ext>
            </a:extLst>
          </p:cNvPr>
          <p:cNvSpPr txBox="1">
            <a:spLocks noChangeArrowheads="1"/>
          </p:cNvSpPr>
          <p:nvPr/>
        </p:nvSpPr>
        <p:spPr bwMode="auto">
          <a:xfrm>
            <a:off x="2481263" y="115888"/>
            <a:ext cx="453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1</a:t>
            </a:r>
            <a:r>
              <a:rPr lang="zh-CN" altLang="en-US" sz="2600" b="1">
                <a:solidFill>
                  <a:schemeClr val="bg1"/>
                </a:solidFill>
                <a:latin typeface="黑体" panose="02010609060101010101" pitchFamily="49" charset="-122"/>
                <a:ea typeface="黑体" panose="02010609060101010101" pitchFamily="49" charset="-122"/>
              </a:rPr>
              <a:t> 多媒体技术基本概念</a:t>
            </a:r>
          </a:p>
        </p:txBody>
      </p:sp>
      <p:grpSp>
        <p:nvGrpSpPr>
          <p:cNvPr id="21523" name="组合 7">
            <a:extLst>
              <a:ext uri="{FF2B5EF4-FFF2-40B4-BE49-F238E27FC236}">
                <a16:creationId xmlns:a16="http://schemas.microsoft.com/office/drawing/2014/main" id="{7C976B7D-CB6A-4CB3-859B-E1E9689B8745}"/>
              </a:ext>
            </a:extLst>
          </p:cNvPr>
          <p:cNvGrpSpPr>
            <a:grpSpLocks/>
          </p:cNvGrpSpPr>
          <p:nvPr/>
        </p:nvGrpSpPr>
        <p:grpSpPr bwMode="auto">
          <a:xfrm>
            <a:off x="8524875" y="1411288"/>
            <a:ext cx="504825" cy="504825"/>
            <a:chOff x="8432678" y="1661126"/>
            <a:chExt cx="504056" cy="504056"/>
          </a:xfrm>
        </p:grpSpPr>
        <p:sp>
          <p:nvSpPr>
            <p:cNvPr id="29" name="椭圆 28">
              <a:hlinkClick r:id="rId8" action="ppaction://hlinksldjump" tooltip="返回目录"/>
              <a:extLst>
                <a:ext uri="{FF2B5EF4-FFF2-40B4-BE49-F238E27FC236}">
                  <a16:creationId xmlns:a16="http://schemas.microsoft.com/office/drawing/2014/main" id="{9196095D-381E-4DA4-B1B0-DB17B761A96C}"/>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0" name="上箭头 5155">
              <a:hlinkClick r:id="rId8" action="ppaction://hlinksldjump" tooltip="返回到目录"/>
              <a:extLst>
                <a:ext uri="{FF2B5EF4-FFF2-40B4-BE49-F238E27FC236}">
                  <a16:creationId xmlns:a16="http://schemas.microsoft.com/office/drawing/2014/main" id="{D19BE2E4-D69A-4F2D-ADF2-785D7886D370}"/>
                </a:ext>
              </a:extLst>
            </p:cNvPr>
            <p:cNvSpPr>
              <a:spLocks noChangeArrowheads="1"/>
            </p:cNvSpPr>
            <p:nvPr/>
          </p:nvSpPr>
          <p:spPr bwMode="auto">
            <a:xfrm rot="10800000" flipV="1">
              <a:off x="8532539"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31" name="椭圆 30">
              <a:extLst>
                <a:ext uri="{FF2B5EF4-FFF2-40B4-BE49-F238E27FC236}">
                  <a16:creationId xmlns:a16="http://schemas.microsoft.com/office/drawing/2014/main" id="{FE03C1EA-155E-4A14-80FD-773096BA8AA1}"/>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21524" name="组合 8">
            <a:extLst>
              <a:ext uri="{FF2B5EF4-FFF2-40B4-BE49-F238E27FC236}">
                <a16:creationId xmlns:a16="http://schemas.microsoft.com/office/drawing/2014/main" id="{18B860F4-E056-4CE5-89B6-DC366E7613B5}"/>
              </a:ext>
            </a:extLst>
          </p:cNvPr>
          <p:cNvGrpSpPr>
            <a:grpSpLocks/>
          </p:cNvGrpSpPr>
          <p:nvPr/>
        </p:nvGrpSpPr>
        <p:grpSpPr bwMode="auto">
          <a:xfrm>
            <a:off x="8524875" y="2906713"/>
            <a:ext cx="504825" cy="504825"/>
            <a:chOff x="8521417" y="2709863"/>
            <a:chExt cx="504056" cy="504056"/>
          </a:xfrm>
        </p:grpSpPr>
        <p:sp>
          <p:nvSpPr>
            <p:cNvPr id="37" name="椭圆 36">
              <a:extLst>
                <a:ext uri="{FF2B5EF4-FFF2-40B4-BE49-F238E27FC236}">
                  <a16:creationId xmlns:a16="http://schemas.microsoft.com/office/drawing/2014/main" id="{78680F08-C8DF-4301-A5FD-72665541A146}"/>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椭圆 37">
              <a:extLst>
                <a:ext uri="{FF2B5EF4-FFF2-40B4-BE49-F238E27FC236}">
                  <a16:creationId xmlns:a16="http://schemas.microsoft.com/office/drawing/2014/main" id="{A9EFA3E7-5EFC-4EDF-87B7-AF0444790F5B}"/>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上箭头 5155">
              <a:hlinkClick r:id="rId3" action="ppaction://hlinksldjump" tooltip="下一个知识点"/>
              <a:extLst>
                <a:ext uri="{FF2B5EF4-FFF2-40B4-BE49-F238E27FC236}">
                  <a16:creationId xmlns:a16="http://schemas.microsoft.com/office/drawing/2014/main" id="{A0439182-423D-4BA1-9E60-3C8303B30B26}"/>
                </a:ext>
              </a:extLst>
            </p:cNvPr>
            <p:cNvSpPr>
              <a:spLocks noChangeArrowheads="1"/>
            </p:cNvSpPr>
            <p:nvPr/>
          </p:nvSpPr>
          <p:spPr bwMode="auto">
            <a:xfrm rot="10800000">
              <a:off x="8672000"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endParaRPr lang="zh-CN" altLang="en-US" sz="1800"/>
            </a:p>
          </p:txBody>
        </p:sp>
      </p:grpSp>
    </p:spTree>
  </p:cSld>
  <p:clrMapOvr>
    <a:masterClrMapping/>
  </p:clrMapOvr>
  <p:transition advClick="0" advTm="4000"/>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文本框 99373">
            <a:extLst>
              <a:ext uri="{FF2B5EF4-FFF2-40B4-BE49-F238E27FC236}">
                <a16:creationId xmlns:a16="http://schemas.microsoft.com/office/drawing/2014/main" id="{3C8B1EAA-B5CF-4EAF-969A-2DF858EAB8C6}"/>
              </a:ext>
            </a:extLst>
          </p:cNvPr>
          <p:cNvSpPr txBox="1">
            <a:spLocks noChangeArrowheads="1"/>
          </p:cNvSpPr>
          <p:nvPr/>
        </p:nvSpPr>
        <p:spPr bwMode="auto">
          <a:xfrm>
            <a:off x="2481263" y="115888"/>
            <a:ext cx="453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2</a:t>
            </a:r>
            <a:r>
              <a:rPr lang="zh-CN" altLang="en-US" sz="2600" b="1">
                <a:solidFill>
                  <a:schemeClr val="bg1"/>
                </a:solidFill>
                <a:latin typeface="黑体" panose="02010609060101010101" pitchFamily="49" charset="-122"/>
                <a:ea typeface="黑体" panose="02010609060101010101" pitchFamily="49" charset="-122"/>
              </a:rPr>
              <a:t> 多媒体技术的研究内容</a:t>
            </a:r>
          </a:p>
        </p:txBody>
      </p:sp>
      <p:grpSp>
        <p:nvGrpSpPr>
          <p:cNvPr id="39939" name="组合 8">
            <a:extLst>
              <a:ext uri="{FF2B5EF4-FFF2-40B4-BE49-F238E27FC236}">
                <a16:creationId xmlns:a16="http://schemas.microsoft.com/office/drawing/2014/main" id="{169D7278-2815-434A-AACD-9ADA617325F4}"/>
              </a:ext>
            </a:extLst>
          </p:cNvPr>
          <p:cNvGrpSpPr>
            <a:grpSpLocks/>
          </p:cNvGrpSpPr>
          <p:nvPr/>
        </p:nvGrpSpPr>
        <p:grpSpPr bwMode="auto">
          <a:xfrm>
            <a:off x="8501063" y="2973388"/>
            <a:ext cx="504825" cy="504825"/>
            <a:chOff x="8521417" y="2709863"/>
            <a:chExt cx="504056" cy="504056"/>
          </a:xfrm>
        </p:grpSpPr>
        <p:sp>
          <p:nvSpPr>
            <p:cNvPr id="105" name="椭圆 104">
              <a:extLst>
                <a:ext uri="{FF2B5EF4-FFF2-40B4-BE49-F238E27FC236}">
                  <a16:creationId xmlns:a16="http://schemas.microsoft.com/office/drawing/2014/main" id="{3992ABA2-8097-450A-9284-34E46EC397C8}"/>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6" name="椭圆 105">
              <a:extLst>
                <a:ext uri="{FF2B5EF4-FFF2-40B4-BE49-F238E27FC236}">
                  <a16:creationId xmlns:a16="http://schemas.microsoft.com/office/drawing/2014/main" id="{40E13F50-FB5A-444B-B75E-9BE4ACE70145}"/>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上箭头 5155">
              <a:hlinkClick r:id="rId2" action="ppaction://hlinksldjump" tooltip="下一个知识点"/>
              <a:extLst>
                <a:ext uri="{FF2B5EF4-FFF2-40B4-BE49-F238E27FC236}">
                  <a16:creationId xmlns:a16="http://schemas.microsoft.com/office/drawing/2014/main" id="{83E0AD72-CC7B-4D33-AABA-117817DAF1AE}"/>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39940" name="组合 8">
            <a:extLst>
              <a:ext uri="{FF2B5EF4-FFF2-40B4-BE49-F238E27FC236}">
                <a16:creationId xmlns:a16="http://schemas.microsoft.com/office/drawing/2014/main" id="{9CC8A58A-341B-4422-8FDF-32EA314ADE32}"/>
              </a:ext>
            </a:extLst>
          </p:cNvPr>
          <p:cNvGrpSpPr>
            <a:grpSpLocks/>
          </p:cNvGrpSpPr>
          <p:nvPr/>
        </p:nvGrpSpPr>
        <p:grpSpPr bwMode="auto">
          <a:xfrm>
            <a:off x="8501063" y="2227263"/>
            <a:ext cx="504825" cy="504825"/>
            <a:chOff x="8521417" y="2709863"/>
            <a:chExt cx="504056" cy="504056"/>
          </a:xfrm>
        </p:grpSpPr>
        <p:sp>
          <p:nvSpPr>
            <p:cNvPr id="109" name="椭圆 108">
              <a:extLst>
                <a:ext uri="{FF2B5EF4-FFF2-40B4-BE49-F238E27FC236}">
                  <a16:creationId xmlns:a16="http://schemas.microsoft.com/office/drawing/2014/main" id="{2AD17BCC-2F13-47DA-A583-121E6A82DBAD}"/>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0" name="椭圆 109">
              <a:extLst>
                <a:ext uri="{FF2B5EF4-FFF2-40B4-BE49-F238E27FC236}">
                  <a16:creationId xmlns:a16="http://schemas.microsoft.com/office/drawing/2014/main" id="{5EF0F20D-3ABC-4C69-8589-68E8A0EA5F3C}"/>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1" name="上箭头 5155">
              <a:hlinkClick r:id="rId2" action="ppaction://hlinksldjump" tooltip="下一个知识点"/>
              <a:extLst>
                <a:ext uri="{FF2B5EF4-FFF2-40B4-BE49-F238E27FC236}">
                  <a16:creationId xmlns:a16="http://schemas.microsoft.com/office/drawing/2014/main" id="{E2359024-3FE5-476C-B638-4998B0A99738}"/>
                </a:ext>
              </a:extLst>
            </p:cNvPr>
            <p:cNvSpPr>
              <a:spLocks noChangeArrowheads="1"/>
            </p:cNvSpPr>
            <p:nvPr/>
          </p:nvSpPr>
          <p:spPr bwMode="auto">
            <a:xfrm rot="10800000" flipV="1">
              <a:off x="8660904" y="2822403"/>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39941" name="组合 23">
            <a:extLst>
              <a:ext uri="{FF2B5EF4-FFF2-40B4-BE49-F238E27FC236}">
                <a16:creationId xmlns:a16="http://schemas.microsoft.com/office/drawing/2014/main" id="{9F513BE4-BB07-4D60-A5B8-909E323B30C8}"/>
              </a:ext>
            </a:extLst>
          </p:cNvPr>
          <p:cNvGrpSpPr>
            <a:grpSpLocks/>
          </p:cNvGrpSpPr>
          <p:nvPr/>
        </p:nvGrpSpPr>
        <p:grpSpPr bwMode="auto">
          <a:xfrm>
            <a:off x="8501063" y="3717925"/>
            <a:ext cx="504825" cy="504825"/>
            <a:chOff x="8432678" y="1661126"/>
            <a:chExt cx="504056" cy="504056"/>
          </a:xfrm>
        </p:grpSpPr>
        <p:sp>
          <p:nvSpPr>
            <p:cNvPr id="108" name="椭圆 107">
              <a:extLst>
                <a:ext uri="{FF2B5EF4-FFF2-40B4-BE49-F238E27FC236}">
                  <a16:creationId xmlns:a16="http://schemas.microsoft.com/office/drawing/2014/main" id="{E1176647-F3F3-4CF2-833F-61DD6948C96C}"/>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2" name="上箭头 5155">
              <a:hlinkClick r:id="rId3" action="ppaction://hlinksldjump" tooltip="返回知识点目录"/>
              <a:extLst>
                <a:ext uri="{FF2B5EF4-FFF2-40B4-BE49-F238E27FC236}">
                  <a16:creationId xmlns:a16="http://schemas.microsoft.com/office/drawing/2014/main" id="{B775CB0D-1B67-4859-89EB-B527EE5F96F0}"/>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113" name="椭圆 112">
              <a:extLst>
                <a:ext uri="{FF2B5EF4-FFF2-40B4-BE49-F238E27FC236}">
                  <a16:creationId xmlns:a16="http://schemas.microsoft.com/office/drawing/2014/main" id="{F121F762-E900-4EC0-AEC3-45E40434E272}"/>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7" name="任意多边形 16">
            <a:extLst>
              <a:ext uri="{FF2B5EF4-FFF2-40B4-BE49-F238E27FC236}">
                <a16:creationId xmlns:a16="http://schemas.microsoft.com/office/drawing/2014/main" id="{2155AC92-C05C-4191-B6B4-EB727D870358}"/>
              </a:ext>
            </a:extLst>
          </p:cNvPr>
          <p:cNvSpPr/>
          <p:nvPr/>
        </p:nvSpPr>
        <p:spPr>
          <a:xfrm rot="19695689" flipH="1" flipV="1">
            <a:off x="2796871" y="2048348"/>
            <a:ext cx="3037415" cy="3148587"/>
          </a:xfrm>
          <a:custGeom>
            <a:avLst/>
            <a:gdLst>
              <a:gd name="connsiteX0" fmla="*/ 1974294 w 4507867"/>
              <a:gd name="connsiteY0" fmla="*/ 1622587 h 4907152"/>
              <a:gd name="connsiteX1" fmla="*/ 1322636 w 4507867"/>
              <a:gd name="connsiteY1" fmla="*/ 410373 h 4907152"/>
              <a:gd name="connsiteX2" fmla="*/ 1438636 w 4507867"/>
              <a:gd name="connsiteY2" fmla="*/ 359439 h 4907152"/>
              <a:gd name="connsiteX3" fmla="*/ 2105895 w 4507867"/>
              <a:gd name="connsiteY3" fmla="*/ 211887 h 4907152"/>
              <a:gd name="connsiteX4" fmla="*/ 2277100 w 4507867"/>
              <a:gd name="connsiteY4" fmla="*/ 209198 h 4907152"/>
              <a:gd name="connsiteX5" fmla="*/ 2420188 w 4507867"/>
              <a:gd name="connsiteY5" fmla="*/ 0 h 4907152"/>
              <a:gd name="connsiteX6" fmla="*/ 2529268 w 4507867"/>
              <a:gd name="connsiteY6" fmla="*/ 225081 h 4907152"/>
              <a:gd name="connsiteX7" fmla="*/ 2565152 w 4507867"/>
              <a:gd name="connsiteY7" fmla="*/ 228189 h 4907152"/>
              <a:gd name="connsiteX8" fmla="*/ 3239013 w 4507867"/>
              <a:gd name="connsiteY8" fmla="*/ 433282 h 4907152"/>
              <a:gd name="connsiteX9" fmla="*/ 3307780 w 4507867"/>
              <a:gd name="connsiteY9" fmla="*/ 471160 h 4907152"/>
              <a:gd name="connsiteX10" fmla="*/ 2585675 w 4507867"/>
              <a:gd name="connsiteY10" fmla="*/ 1638592 h 4907152"/>
              <a:gd name="connsiteX11" fmla="*/ 2556892 w 4507867"/>
              <a:gd name="connsiteY11" fmla="*/ 1626337 h 4907152"/>
              <a:gd name="connsiteX12" fmla="*/ 2051883 w 4507867"/>
              <a:gd name="connsiteY12" fmla="*/ 1596269 h 4907152"/>
              <a:gd name="connsiteX13" fmla="*/ 3123141 w 4507867"/>
              <a:gd name="connsiteY13" fmla="*/ 2338545 h 4907152"/>
              <a:gd name="connsiteX14" fmla="*/ 3111241 w 4507867"/>
              <a:gd name="connsiteY14" fmla="*/ 2251526 h 4907152"/>
              <a:gd name="connsiteX15" fmla="*/ 2858823 w 4507867"/>
              <a:gd name="connsiteY15" fmla="*/ 1813094 h 4907152"/>
              <a:gd name="connsiteX16" fmla="*/ 2843961 w 4507867"/>
              <a:gd name="connsiteY16" fmla="*/ 1800439 h 4907152"/>
              <a:gd name="connsiteX17" fmla="*/ 3566999 w 4507867"/>
              <a:gd name="connsiteY17" fmla="*/ 631498 h 4907152"/>
              <a:gd name="connsiteX18" fmla="*/ 3631599 w 4507867"/>
              <a:gd name="connsiteY18" fmla="*/ 676112 h 4907152"/>
              <a:gd name="connsiteX19" fmla="*/ 4116024 w 4507867"/>
              <a:gd name="connsiteY19" fmla="*/ 1187467 h 4907152"/>
              <a:gd name="connsiteX20" fmla="*/ 4182593 w 4507867"/>
              <a:gd name="connsiteY20" fmla="*/ 1296214 h 4907152"/>
              <a:gd name="connsiteX21" fmla="*/ 4440162 w 4507867"/>
              <a:gd name="connsiteY21" fmla="*/ 1303520 h 4907152"/>
              <a:gd name="connsiteX22" fmla="*/ 4303629 w 4507867"/>
              <a:gd name="connsiteY22" fmla="*/ 1524254 h 4907152"/>
              <a:gd name="connsiteX23" fmla="*/ 4335694 w 4507867"/>
              <a:gd name="connsiteY23" fmla="*/ 1591110 h 4907152"/>
              <a:gd name="connsiteX24" fmla="*/ 4501640 w 4507867"/>
              <a:gd name="connsiteY24" fmla="*/ 2254035 h 4907152"/>
              <a:gd name="connsiteX25" fmla="*/ 4507867 w 4507867"/>
              <a:gd name="connsiteY25" fmla="*/ 2380574 h 4907152"/>
              <a:gd name="connsiteX26" fmla="*/ 3454395 w 4507867"/>
              <a:gd name="connsiteY26" fmla="*/ 4375864 h 4907152"/>
              <a:gd name="connsiteX27" fmla="*/ 2794356 w 4507867"/>
              <a:gd name="connsiteY27" fmla="*/ 3148064 h 4907152"/>
              <a:gd name="connsiteX28" fmla="*/ 2831554 w 4507867"/>
              <a:gd name="connsiteY28" fmla="*/ 3118835 h 4907152"/>
              <a:gd name="connsiteX29" fmla="*/ 3003013 w 4507867"/>
              <a:gd name="connsiteY29" fmla="*/ 2916913 h 4907152"/>
              <a:gd name="connsiteX30" fmla="*/ 3107118 w 4507867"/>
              <a:gd name="connsiteY30" fmla="*/ 2673329 h 4907152"/>
              <a:gd name="connsiteX31" fmla="*/ 3113325 w 4507867"/>
              <a:gd name="connsiteY31" fmla="*/ 2643187 h 4907152"/>
              <a:gd name="connsiteX32" fmla="*/ 4500095 w 4507867"/>
              <a:gd name="connsiteY32" fmla="*/ 2685278 h 4907152"/>
              <a:gd name="connsiteX33" fmla="*/ 4476039 w 4507867"/>
              <a:gd name="connsiteY33" fmla="*/ 2865805 h 4907152"/>
              <a:gd name="connsiteX34" fmla="*/ 4278981 w 4507867"/>
              <a:gd name="connsiteY34" fmla="*/ 3462559 h 4907152"/>
              <a:gd name="connsiteX35" fmla="*/ 4226305 w 4507867"/>
              <a:gd name="connsiteY35" fmla="*/ 3557480 h 4907152"/>
              <a:gd name="connsiteX36" fmla="*/ 4315912 w 4507867"/>
              <a:gd name="connsiteY36" fmla="*/ 3711974 h 4907152"/>
              <a:gd name="connsiteX37" fmla="*/ 4132729 w 4507867"/>
              <a:gd name="connsiteY37" fmla="*/ 3711974 h 4907152"/>
              <a:gd name="connsiteX38" fmla="*/ 4051134 w 4507867"/>
              <a:gd name="connsiteY38" fmla="*/ 3830920 h 4907152"/>
              <a:gd name="connsiteX39" fmla="*/ 3605184 w 4507867"/>
              <a:gd name="connsiteY39" fmla="*/ 4273722 h 4907152"/>
              <a:gd name="connsiteX40" fmla="*/ 7771 w 4507867"/>
              <a:gd name="connsiteY40" fmla="*/ 2243986 h 4907152"/>
              <a:gd name="connsiteX41" fmla="*/ 31828 w 4507867"/>
              <a:gd name="connsiteY41" fmla="*/ 2063453 h 4907152"/>
              <a:gd name="connsiteX42" fmla="*/ 228886 w 4507867"/>
              <a:gd name="connsiteY42" fmla="*/ 1466701 h 4907152"/>
              <a:gd name="connsiteX43" fmla="*/ 267428 w 4507867"/>
              <a:gd name="connsiteY43" fmla="*/ 1397248 h 4907152"/>
              <a:gd name="connsiteX44" fmla="*/ 130669 w 4507867"/>
              <a:gd name="connsiteY44" fmla="*/ 1123227 h 4907152"/>
              <a:gd name="connsiteX45" fmla="*/ 426908 w 4507867"/>
              <a:gd name="connsiteY45" fmla="*/ 1141817 h 4907152"/>
              <a:gd name="connsiteX46" fmla="*/ 456733 w 4507867"/>
              <a:gd name="connsiteY46" fmla="*/ 1098339 h 4907152"/>
              <a:gd name="connsiteX47" fmla="*/ 902683 w 4507867"/>
              <a:gd name="connsiteY47" fmla="*/ 655536 h 4907152"/>
              <a:gd name="connsiteX48" fmla="*/ 1053470 w 4507867"/>
              <a:gd name="connsiteY48" fmla="*/ 553395 h 4907152"/>
              <a:gd name="connsiteX49" fmla="*/ 1705155 w 4507867"/>
              <a:gd name="connsiteY49" fmla="*/ 1765656 h 4907152"/>
              <a:gd name="connsiteX50" fmla="*/ 1676315 w 4507867"/>
              <a:gd name="connsiteY50" fmla="*/ 1788317 h 4907152"/>
              <a:gd name="connsiteX51" fmla="*/ 1504855 w 4507867"/>
              <a:gd name="connsiteY51" fmla="*/ 1990240 h 4907152"/>
              <a:gd name="connsiteX52" fmla="*/ 1400750 w 4507867"/>
              <a:gd name="connsiteY52" fmla="*/ 2233824 h 4907152"/>
              <a:gd name="connsiteX53" fmla="*/ 1390018 w 4507867"/>
              <a:gd name="connsiteY53" fmla="*/ 2285941 h 4907152"/>
              <a:gd name="connsiteX54" fmla="*/ 940869 w 4507867"/>
              <a:gd name="connsiteY54" fmla="*/ 4297760 h 4907152"/>
              <a:gd name="connsiteX55" fmla="*/ 876268 w 4507867"/>
              <a:gd name="connsiteY55" fmla="*/ 4253146 h 4907152"/>
              <a:gd name="connsiteX56" fmla="*/ 391843 w 4507867"/>
              <a:gd name="connsiteY56" fmla="*/ 3741790 h 4907152"/>
              <a:gd name="connsiteX57" fmla="*/ 290537 w 4507867"/>
              <a:gd name="connsiteY57" fmla="*/ 3576296 h 4907152"/>
              <a:gd name="connsiteX58" fmla="*/ 19520 w 4507867"/>
              <a:gd name="connsiteY58" fmla="*/ 3556119 h 4907152"/>
              <a:gd name="connsiteX59" fmla="*/ 170944 w 4507867"/>
              <a:gd name="connsiteY59" fmla="*/ 3334735 h 4907152"/>
              <a:gd name="connsiteX60" fmla="*/ 94619 w 4507867"/>
              <a:gd name="connsiteY60" fmla="*/ 3123001 h 4907152"/>
              <a:gd name="connsiteX61" fmla="*/ 6227 w 4507867"/>
              <a:gd name="connsiteY61" fmla="*/ 2675223 h 4907152"/>
              <a:gd name="connsiteX62" fmla="*/ 0 w 4507867"/>
              <a:gd name="connsiteY62" fmla="*/ 2548691 h 4907152"/>
              <a:gd name="connsiteX63" fmla="*/ 1387763 w 4507867"/>
              <a:gd name="connsiteY63" fmla="*/ 2590812 h 4907152"/>
              <a:gd name="connsiteX64" fmla="*/ 1396626 w 4507867"/>
              <a:gd name="connsiteY64" fmla="*/ 2655627 h 4907152"/>
              <a:gd name="connsiteX65" fmla="*/ 1649045 w 4507867"/>
              <a:gd name="connsiteY65" fmla="*/ 3094058 h 4907152"/>
              <a:gd name="connsiteX66" fmla="*/ 1672863 w 4507867"/>
              <a:gd name="connsiteY66" fmla="*/ 3114340 h 4907152"/>
              <a:gd name="connsiteX67" fmla="*/ 1200088 w 4507867"/>
              <a:gd name="connsiteY67" fmla="*/ 4458098 h 4907152"/>
              <a:gd name="connsiteX68" fmla="*/ 1933016 w 4507867"/>
              <a:gd name="connsiteY68" fmla="*/ 3273169 h 4907152"/>
              <a:gd name="connsiteX69" fmla="*/ 1950977 w 4507867"/>
              <a:gd name="connsiteY69" fmla="*/ 3280815 h 4907152"/>
              <a:gd name="connsiteX70" fmla="*/ 2455984 w 4507867"/>
              <a:gd name="connsiteY70" fmla="*/ 3310884 h 4907152"/>
              <a:gd name="connsiteX71" fmla="*/ 2523520 w 4507867"/>
              <a:gd name="connsiteY71" fmla="*/ 3287976 h 4907152"/>
              <a:gd name="connsiteX72" fmla="*/ 3185229 w 4507867"/>
              <a:gd name="connsiteY72" fmla="*/ 4518885 h 4907152"/>
              <a:gd name="connsiteX73" fmla="*/ 3069231 w 4507867"/>
              <a:gd name="connsiteY73" fmla="*/ 4569819 h 4907152"/>
              <a:gd name="connsiteX74" fmla="*/ 2401972 w 4507867"/>
              <a:gd name="connsiteY74" fmla="*/ 4717370 h 4907152"/>
              <a:gd name="connsiteX75" fmla="*/ 2320340 w 4507867"/>
              <a:gd name="connsiteY75" fmla="*/ 4718653 h 4907152"/>
              <a:gd name="connsiteX76" fmla="*/ 2203746 w 4507867"/>
              <a:gd name="connsiteY76" fmla="*/ 4907152 h 4907152"/>
              <a:gd name="connsiteX77" fmla="*/ 2100812 w 4507867"/>
              <a:gd name="connsiteY77" fmla="*/ 4714761 h 4907152"/>
              <a:gd name="connsiteX78" fmla="*/ 1942715 w 4507867"/>
              <a:gd name="connsiteY78" fmla="*/ 4701069 h 4907152"/>
              <a:gd name="connsiteX79" fmla="*/ 1268853 w 4507867"/>
              <a:gd name="connsiteY79" fmla="*/ 4495977 h 4907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507867" h="4907152">
                <a:moveTo>
                  <a:pt x="1974294" y="1622587"/>
                </a:moveTo>
                <a:lnTo>
                  <a:pt x="1322636" y="410373"/>
                </a:lnTo>
                <a:lnTo>
                  <a:pt x="1438636" y="359439"/>
                </a:lnTo>
                <a:cubicBezTo>
                  <a:pt x="1652149" y="276934"/>
                  <a:pt x="1877318" y="227103"/>
                  <a:pt x="2105895" y="211887"/>
                </a:cubicBezTo>
                <a:lnTo>
                  <a:pt x="2277100" y="209198"/>
                </a:lnTo>
                <a:lnTo>
                  <a:pt x="2420188" y="0"/>
                </a:lnTo>
                <a:lnTo>
                  <a:pt x="2529268" y="225081"/>
                </a:lnTo>
                <a:lnTo>
                  <a:pt x="2565152" y="228189"/>
                </a:lnTo>
                <a:cubicBezTo>
                  <a:pt x="2794610" y="259992"/>
                  <a:pt x="3021978" y="327709"/>
                  <a:pt x="3239013" y="433282"/>
                </a:cubicBezTo>
                <a:lnTo>
                  <a:pt x="3307780" y="471160"/>
                </a:lnTo>
                <a:lnTo>
                  <a:pt x="2585675" y="1638592"/>
                </a:lnTo>
                <a:lnTo>
                  <a:pt x="2556892" y="1626337"/>
                </a:lnTo>
                <a:cubicBezTo>
                  <a:pt x="2392086" y="1565786"/>
                  <a:pt x="2216436" y="1557487"/>
                  <a:pt x="2051883" y="1596269"/>
                </a:cubicBezTo>
                <a:close/>
                <a:moveTo>
                  <a:pt x="3123141" y="2338545"/>
                </a:moveTo>
                <a:lnTo>
                  <a:pt x="3111241" y="2251526"/>
                </a:lnTo>
                <a:cubicBezTo>
                  <a:pt x="3072459" y="2086973"/>
                  <a:pt x="2986596" y="1933516"/>
                  <a:pt x="2858823" y="1813094"/>
                </a:cubicBezTo>
                <a:lnTo>
                  <a:pt x="2843961" y="1800439"/>
                </a:lnTo>
                <a:lnTo>
                  <a:pt x="3566999" y="631498"/>
                </a:lnTo>
                <a:lnTo>
                  <a:pt x="3631599" y="676112"/>
                </a:lnTo>
                <a:cubicBezTo>
                  <a:pt x="3822978" y="823161"/>
                  <a:pt x="3985101" y="996361"/>
                  <a:pt x="4116024" y="1187467"/>
                </a:cubicBezTo>
                <a:lnTo>
                  <a:pt x="4182593" y="1296214"/>
                </a:lnTo>
                <a:lnTo>
                  <a:pt x="4440162" y="1303520"/>
                </a:lnTo>
                <a:lnTo>
                  <a:pt x="4303629" y="1524254"/>
                </a:lnTo>
                <a:lnTo>
                  <a:pt x="4335694" y="1591110"/>
                </a:lnTo>
                <a:cubicBezTo>
                  <a:pt x="4424153" y="1802426"/>
                  <a:pt x="4480116" y="2026149"/>
                  <a:pt x="4501640" y="2254035"/>
                </a:cubicBezTo>
                <a:lnTo>
                  <a:pt x="4507867" y="2380574"/>
                </a:lnTo>
                <a:close/>
                <a:moveTo>
                  <a:pt x="3454395" y="4375864"/>
                </a:moveTo>
                <a:lnTo>
                  <a:pt x="2794356" y="3148064"/>
                </a:lnTo>
                <a:lnTo>
                  <a:pt x="2831554" y="3118835"/>
                </a:lnTo>
                <a:cubicBezTo>
                  <a:pt x="2896965" y="3062005"/>
                  <a:pt x="2955033" y="2994482"/>
                  <a:pt x="3003013" y="2916913"/>
                </a:cubicBezTo>
                <a:cubicBezTo>
                  <a:pt x="3050993" y="2839343"/>
                  <a:pt x="3085479" y="2757234"/>
                  <a:pt x="3107118" y="2673329"/>
                </a:cubicBezTo>
                <a:lnTo>
                  <a:pt x="3113325" y="2643187"/>
                </a:lnTo>
                <a:lnTo>
                  <a:pt x="4500095" y="2685278"/>
                </a:lnTo>
                <a:lnTo>
                  <a:pt x="4476039" y="2865805"/>
                </a:lnTo>
                <a:cubicBezTo>
                  <a:pt x="4439384" y="3069156"/>
                  <a:pt x="4374153" y="3270004"/>
                  <a:pt x="4278981" y="3462559"/>
                </a:cubicBezTo>
                <a:lnTo>
                  <a:pt x="4226305" y="3557480"/>
                </a:lnTo>
                <a:lnTo>
                  <a:pt x="4315912" y="3711974"/>
                </a:lnTo>
                <a:lnTo>
                  <a:pt x="4132729" y="3711974"/>
                </a:lnTo>
                <a:lnTo>
                  <a:pt x="4051134" y="3830920"/>
                </a:lnTo>
                <a:cubicBezTo>
                  <a:pt x="3921345" y="4002062"/>
                  <a:pt x="3770764" y="4150117"/>
                  <a:pt x="3605184" y="4273722"/>
                </a:cubicBezTo>
                <a:close/>
                <a:moveTo>
                  <a:pt x="7771" y="2243986"/>
                </a:moveTo>
                <a:lnTo>
                  <a:pt x="31828" y="2063453"/>
                </a:lnTo>
                <a:cubicBezTo>
                  <a:pt x="68483" y="1860102"/>
                  <a:pt x="133715" y="1659254"/>
                  <a:pt x="228886" y="1466701"/>
                </a:cubicBezTo>
                <a:lnTo>
                  <a:pt x="267428" y="1397248"/>
                </a:lnTo>
                <a:lnTo>
                  <a:pt x="130669" y="1123227"/>
                </a:lnTo>
                <a:lnTo>
                  <a:pt x="426908" y="1141817"/>
                </a:lnTo>
                <a:lnTo>
                  <a:pt x="456733" y="1098339"/>
                </a:lnTo>
                <a:cubicBezTo>
                  <a:pt x="586522" y="927197"/>
                  <a:pt x="737102" y="779141"/>
                  <a:pt x="902683" y="655536"/>
                </a:cubicBezTo>
                <a:lnTo>
                  <a:pt x="1053470" y="553395"/>
                </a:lnTo>
                <a:lnTo>
                  <a:pt x="1705155" y="1765656"/>
                </a:lnTo>
                <a:lnTo>
                  <a:pt x="1676315" y="1788317"/>
                </a:lnTo>
                <a:cubicBezTo>
                  <a:pt x="1610902" y="1845147"/>
                  <a:pt x="1552835" y="1912670"/>
                  <a:pt x="1504855" y="1990240"/>
                </a:cubicBezTo>
                <a:cubicBezTo>
                  <a:pt x="1456875" y="2067809"/>
                  <a:pt x="1422389" y="2149918"/>
                  <a:pt x="1400750" y="2233824"/>
                </a:cubicBezTo>
                <a:lnTo>
                  <a:pt x="1390018" y="2285941"/>
                </a:lnTo>
                <a:close/>
                <a:moveTo>
                  <a:pt x="940869" y="4297760"/>
                </a:moveTo>
                <a:lnTo>
                  <a:pt x="876268" y="4253146"/>
                </a:lnTo>
                <a:cubicBezTo>
                  <a:pt x="684888" y="4106097"/>
                  <a:pt x="522766" y="3932896"/>
                  <a:pt x="391843" y="3741790"/>
                </a:cubicBezTo>
                <a:lnTo>
                  <a:pt x="290537" y="3576296"/>
                </a:lnTo>
                <a:lnTo>
                  <a:pt x="19520" y="3556119"/>
                </a:lnTo>
                <a:lnTo>
                  <a:pt x="170944" y="3334735"/>
                </a:lnTo>
                <a:lnTo>
                  <a:pt x="94619" y="3123001"/>
                </a:lnTo>
                <a:cubicBezTo>
                  <a:pt x="50232" y="2977220"/>
                  <a:pt x="20576" y="2827147"/>
                  <a:pt x="6227" y="2675223"/>
                </a:cubicBezTo>
                <a:lnTo>
                  <a:pt x="0" y="2548691"/>
                </a:lnTo>
                <a:lnTo>
                  <a:pt x="1387763" y="2590812"/>
                </a:lnTo>
                <a:lnTo>
                  <a:pt x="1396626" y="2655627"/>
                </a:lnTo>
                <a:cubicBezTo>
                  <a:pt x="1435409" y="2820180"/>
                  <a:pt x="1521272" y="2973637"/>
                  <a:pt x="1649045" y="3094058"/>
                </a:cubicBezTo>
                <a:lnTo>
                  <a:pt x="1672863" y="3114340"/>
                </a:lnTo>
                <a:close/>
                <a:moveTo>
                  <a:pt x="1200088" y="4458098"/>
                </a:moveTo>
                <a:lnTo>
                  <a:pt x="1933016" y="3273169"/>
                </a:lnTo>
                <a:lnTo>
                  <a:pt x="1950977" y="3280815"/>
                </a:lnTo>
                <a:cubicBezTo>
                  <a:pt x="2115782" y="3341366"/>
                  <a:pt x="2291432" y="3349666"/>
                  <a:pt x="2455984" y="3310884"/>
                </a:cubicBezTo>
                <a:lnTo>
                  <a:pt x="2523520" y="3287976"/>
                </a:lnTo>
                <a:lnTo>
                  <a:pt x="3185229" y="4518885"/>
                </a:lnTo>
                <a:lnTo>
                  <a:pt x="3069231" y="4569819"/>
                </a:lnTo>
                <a:cubicBezTo>
                  <a:pt x="2855718" y="4652324"/>
                  <a:pt x="2630549" y="4702156"/>
                  <a:pt x="2401972" y="4717370"/>
                </a:cubicBezTo>
                <a:lnTo>
                  <a:pt x="2320340" y="4718653"/>
                </a:lnTo>
                <a:lnTo>
                  <a:pt x="2203746" y="4907152"/>
                </a:lnTo>
                <a:lnTo>
                  <a:pt x="2100812" y="4714761"/>
                </a:lnTo>
                <a:lnTo>
                  <a:pt x="1942715" y="4701069"/>
                </a:lnTo>
                <a:cubicBezTo>
                  <a:pt x="1713258" y="4669265"/>
                  <a:pt x="1485888" y="4601549"/>
                  <a:pt x="1268853" y="4495977"/>
                </a:cubicBezTo>
                <a:close/>
              </a:path>
            </a:pathLst>
          </a:custGeom>
          <a:gradFill flip="none" rotWithShape="1">
            <a:gsLst>
              <a:gs pos="100000">
                <a:srgbClr val="C1C1C1"/>
              </a:gs>
              <a:gs pos="0">
                <a:schemeClr val="bg1">
                  <a:lumMod val="75000"/>
                </a:schemeClr>
              </a:gs>
              <a:gs pos="66000">
                <a:srgbClr val="EEEEEE"/>
              </a:gs>
            </a:gsLst>
            <a:path path="circle">
              <a:fillToRect l="50000" t="50000" r="50000" b="50000"/>
            </a:path>
            <a:tileRect/>
          </a:gradFill>
          <a:ln w="19050" cap="flat" cmpd="sng">
            <a:solidFill>
              <a:schemeClr val="bg1"/>
            </a:soli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anchor="ctr">
            <a:flatTx/>
          </a:bodyPr>
          <a:lstStyle/>
          <a:p>
            <a:pPr algn="ctr">
              <a:defRPr/>
            </a:pPr>
            <a:endParaRPr lang="zh-CN" altLang="en-US" sz="3200">
              <a:solidFill>
                <a:prstClr val="black">
                  <a:lumMod val="85000"/>
                  <a:lumOff val="15000"/>
                </a:prstClr>
              </a:solidFill>
              <a:latin typeface="Adobe Gothic Std B" panose="020B0800000000000000" pitchFamily="34" charset="-128"/>
            </a:endParaRPr>
          </a:p>
        </p:txBody>
      </p:sp>
      <p:sp>
        <p:nvSpPr>
          <p:cNvPr id="39945" name="文本框 2">
            <a:extLst>
              <a:ext uri="{FF2B5EF4-FFF2-40B4-BE49-F238E27FC236}">
                <a16:creationId xmlns:a16="http://schemas.microsoft.com/office/drawing/2014/main" id="{42A713C1-0F39-44C6-BF56-9CC0E24251CF}"/>
              </a:ext>
            </a:extLst>
          </p:cNvPr>
          <p:cNvSpPr txBox="1">
            <a:spLocks noChangeArrowheads="1"/>
          </p:cNvSpPr>
          <p:nvPr/>
        </p:nvSpPr>
        <p:spPr bwMode="auto">
          <a:xfrm>
            <a:off x="4554538" y="2420938"/>
            <a:ext cx="6651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a:solidFill>
                  <a:srgbClr val="173649"/>
                </a:solidFill>
                <a:latin typeface="微软雅黑" panose="020B0503020204020204" pitchFamily="34" charset="-122"/>
                <a:ea typeface="微软雅黑" panose="020B0503020204020204" pitchFamily="34" charset="-122"/>
              </a:rPr>
              <a:t>01</a:t>
            </a:r>
            <a:endParaRPr lang="zh-CN" altLang="en-US" sz="1400">
              <a:solidFill>
                <a:srgbClr val="173649"/>
              </a:solidFill>
              <a:latin typeface="微软雅黑" panose="020B0503020204020204" pitchFamily="34" charset="-122"/>
              <a:ea typeface="微软雅黑" panose="020B0503020204020204" pitchFamily="34" charset="-122"/>
            </a:endParaRPr>
          </a:p>
        </p:txBody>
      </p:sp>
      <p:sp>
        <p:nvSpPr>
          <p:cNvPr id="39946" name="文本框 14">
            <a:extLst>
              <a:ext uri="{FF2B5EF4-FFF2-40B4-BE49-F238E27FC236}">
                <a16:creationId xmlns:a16="http://schemas.microsoft.com/office/drawing/2014/main" id="{D71A1BAB-796C-42AF-84B9-9523D00499E1}"/>
              </a:ext>
            </a:extLst>
          </p:cNvPr>
          <p:cNvSpPr txBox="1">
            <a:spLocks noChangeArrowheads="1"/>
          </p:cNvSpPr>
          <p:nvPr/>
        </p:nvSpPr>
        <p:spPr bwMode="auto">
          <a:xfrm>
            <a:off x="5076825" y="3349625"/>
            <a:ext cx="665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a:solidFill>
                  <a:srgbClr val="173649"/>
                </a:solidFill>
                <a:latin typeface="微软雅黑" panose="020B0503020204020204" pitchFamily="34" charset="-122"/>
                <a:ea typeface="微软雅黑" panose="020B0503020204020204" pitchFamily="34" charset="-122"/>
              </a:rPr>
              <a:t>02</a:t>
            </a:r>
            <a:endParaRPr lang="zh-CN" altLang="en-US" sz="1400">
              <a:solidFill>
                <a:srgbClr val="173649"/>
              </a:solidFill>
              <a:latin typeface="微软雅黑" panose="020B0503020204020204" pitchFamily="34" charset="-122"/>
              <a:ea typeface="微软雅黑" panose="020B0503020204020204" pitchFamily="34" charset="-122"/>
            </a:endParaRPr>
          </a:p>
        </p:txBody>
      </p:sp>
      <p:sp>
        <p:nvSpPr>
          <p:cNvPr id="39947" name="文本框 15">
            <a:extLst>
              <a:ext uri="{FF2B5EF4-FFF2-40B4-BE49-F238E27FC236}">
                <a16:creationId xmlns:a16="http://schemas.microsoft.com/office/drawing/2014/main" id="{7D62D14F-7D92-4A1F-8B3B-1A81AE1E192D}"/>
              </a:ext>
            </a:extLst>
          </p:cNvPr>
          <p:cNvSpPr txBox="1">
            <a:spLocks noChangeArrowheads="1"/>
          </p:cNvSpPr>
          <p:nvPr/>
        </p:nvSpPr>
        <p:spPr bwMode="auto">
          <a:xfrm>
            <a:off x="4575175" y="4292600"/>
            <a:ext cx="66516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a:solidFill>
                  <a:srgbClr val="173649"/>
                </a:solidFill>
                <a:latin typeface="微软雅黑" panose="020B0503020204020204" pitchFamily="34" charset="-122"/>
                <a:ea typeface="微软雅黑" panose="020B0503020204020204" pitchFamily="34" charset="-122"/>
              </a:rPr>
              <a:t>03</a:t>
            </a:r>
            <a:endParaRPr lang="zh-CN" altLang="en-US" sz="1400">
              <a:solidFill>
                <a:srgbClr val="173649"/>
              </a:solidFill>
              <a:latin typeface="微软雅黑" panose="020B0503020204020204" pitchFamily="34" charset="-122"/>
              <a:ea typeface="微软雅黑" panose="020B0503020204020204" pitchFamily="34" charset="-122"/>
            </a:endParaRPr>
          </a:p>
        </p:txBody>
      </p:sp>
      <p:sp>
        <p:nvSpPr>
          <p:cNvPr id="39948" name="文本框 16">
            <a:extLst>
              <a:ext uri="{FF2B5EF4-FFF2-40B4-BE49-F238E27FC236}">
                <a16:creationId xmlns:a16="http://schemas.microsoft.com/office/drawing/2014/main" id="{F08E6E4D-986A-4E7F-9E14-D20480F0012C}"/>
              </a:ext>
            </a:extLst>
          </p:cNvPr>
          <p:cNvSpPr txBox="1">
            <a:spLocks noChangeArrowheads="1"/>
          </p:cNvSpPr>
          <p:nvPr/>
        </p:nvSpPr>
        <p:spPr bwMode="auto">
          <a:xfrm>
            <a:off x="3402013" y="4292600"/>
            <a:ext cx="6651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a:solidFill>
                  <a:srgbClr val="173649"/>
                </a:solidFill>
                <a:latin typeface="微软雅黑" panose="020B0503020204020204" pitchFamily="34" charset="-122"/>
                <a:ea typeface="微软雅黑" panose="020B0503020204020204" pitchFamily="34" charset="-122"/>
              </a:rPr>
              <a:t>04</a:t>
            </a:r>
            <a:endParaRPr lang="zh-CN" altLang="en-US" sz="1400">
              <a:solidFill>
                <a:srgbClr val="173649"/>
              </a:solidFill>
              <a:latin typeface="微软雅黑" panose="020B0503020204020204" pitchFamily="34" charset="-122"/>
              <a:ea typeface="微软雅黑" panose="020B0503020204020204" pitchFamily="34" charset="-122"/>
            </a:endParaRPr>
          </a:p>
        </p:txBody>
      </p:sp>
      <p:sp>
        <p:nvSpPr>
          <p:cNvPr id="39949" name="文本框 17">
            <a:extLst>
              <a:ext uri="{FF2B5EF4-FFF2-40B4-BE49-F238E27FC236}">
                <a16:creationId xmlns:a16="http://schemas.microsoft.com/office/drawing/2014/main" id="{328FD742-518C-4973-92DA-4796A761CAD4}"/>
              </a:ext>
            </a:extLst>
          </p:cNvPr>
          <p:cNvSpPr txBox="1">
            <a:spLocks noChangeArrowheads="1"/>
          </p:cNvSpPr>
          <p:nvPr/>
        </p:nvSpPr>
        <p:spPr bwMode="auto">
          <a:xfrm>
            <a:off x="2825750" y="3397250"/>
            <a:ext cx="6667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a:solidFill>
                  <a:srgbClr val="173649"/>
                </a:solidFill>
                <a:latin typeface="微软雅黑" panose="020B0503020204020204" pitchFamily="34" charset="-122"/>
                <a:ea typeface="微软雅黑" panose="020B0503020204020204" pitchFamily="34" charset="-122"/>
              </a:rPr>
              <a:t>05</a:t>
            </a:r>
            <a:endParaRPr lang="zh-CN" altLang="en-US" sz="1400">
              <a:solidFill>
                <a:srgbClr val="173649"/>
              </a:solidFill>
              <a:latin typeface="微软雅黑" panose="020B0503020204020204" pitchFamily="34" charset="-122"/>
              <a:ea typeface="微软雅黑" panose="020B0503020204020204" pitchFamily="34" charset="-122"/>
            </a:endParaRPr>
          </a:p>
        </p:txBody>
      </p:sp>
      <p:sp>
        <p:nvSpPr>
          <p:cNvPr id="39950" name="文本框 22">
            <a:extLst>
              <a:ext uri="{FF2B5EF4-FFF2-40B4-BE49-F238E27FC236}">
                <a16:creationId xmlns:a16="http://schemas.microsoft.com/office/drawing/2014/main" id="{9D9A4860-CC5E-4DB5-95D1-9E59834AD7AA}"/>
              </a:ext>
            </a:extLst>
          </p:cNvPr>
          <p:cNvSpPr txBox="1">
            <a:spLocks noChangeArrowheads="1"/>
          </p:cNvSpPr>
          <p:nvPr/>
        </p:nvSpPr>
        <p:spPr bwMode="auto">
          <a:xfrm>
            <a:off x="3330575" y="2484438"/>
            <a:ext cx="6651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a:solidFill>
                  <a:srgbClr val="173649"/>
                </a:solidFill>
                <a:latin typeface="微软雅黑" panose="020B0503020204020204" pitchFamily="34" charset="-122"/>
                <a:ea typeface="微软雅黑" panose="020B0503020204020204" pitchFamily="34" charset="-122"/>
              </a:rPr>
              <a:t>06</a:t>
            </a:r>
            <a:endParaRPr lang="zh-CN" altLang="en-US" sz="1400">
              <a:solidFill>
                <a:srgbClr val="173649"/>
              </a:solidFill>
              <a:latin typeface="微软雅黑" panose="020B0503020204020204" pitchFamily="34" charset="-122"/>
              <a:ea typeface="微软雅黑" panose="020B0503020204020204" pitchFamily="34" charset="-122"/>
            </a:endParaRPr>
          </a:p>
        </p:txBody>
      </p:sp>
      <p:sp>
        <p:nvSpPr>
          <p:cNvPr id="39951" name="文本框 53">
            <a:extLst>
              <a:ext uri="{FF2B5EF4-FFF2-40B4-BE49-F238E27FC236}">
                <a16:creationId xmlns:a16="http://schemas.microsoft.com/office/drawing/2014/main" id="{36652C3A-6732-4600-8641-563364FF64D9}"/>
              </a:ext>
            </a:extLst>
          </p:cNvPr>
          <p:cNvSpPr txBox="1">
            <a:spLocks noChangeArrowheads="1"/>
          </p:cNvSpPr>
          <p:nvPr/>
        </p:nvSpPr>
        <p:spPr bwMode="auto">
          <a:xfrm>
            <a:off x="3563938" y="3205163"/>
            <a:ext cx="149701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lnSpc>
                <a:spcPct val="150000"/>
              </a:lnSpc>
              <a:spcBef>
                <a:spcPct val="0"/>
              </a:spcBef>
              <a:buFontTx/>
              <a:buNone/>
            </a:pPr>
            <a:r>
              <a:rPr lang="zh-CN" altLang="en-US" sz="2000" b="1">
                <a:solidFill>
                  <a:srgbClr val="FFC000"/>
                </a:solidFill>
                <a:latin typeface="微软雅黑" panose="020B0503020204020204" pitchFamily="34" charset="-122"/>
                <a:ea typeface="微软雅黑" panose="020B0503020204020204" pitchFamily="34" charset="-122"/>
              </a:rPr>
              <a:t>数据处理</a:t>
            </a:r>
            <a:endParaRPr lang="en-US" altLang="zh-CN" sz="2000" b="1">
              <a:solidFill>
                <a:srgbClr val="FFC000"/>
              </a:solidFill>
              <a:latin typeface="微软雅黑" panose="020B0503020204020204" pitchFamily="34" charset="-122"/>
              <a:ea typeface="微软雅黑" panose="020B0503020204020204" pitchFamily="34" charset="-122"/>
            </a:endParaRPr>
          </a:p>
          <a:p>
            <a:pPr algn="ctr">
              <a:lnSpc>
                <a:spcPct val="150000"/>
              </a:lnSpc>
              <a:spcBef>
                <a:spcPct val="0"/>
              </a:spcBef>
              <a:buFontTx/>
              <a:buNone/>
            </a:pPr>
            <a:r>
              <a:rPr lang="zh-CN" altLang="en-US" sz="2000" b="1">
                <a:solidFill>
                  <a:srgbClr val="FFC000"/>
                </a:solidFill>
                <a:latin typeface="微软雅黑" panose="020B0503020204020204" pitchFamily="34" charset="-122"/>
                <a:ea typeface="微软雅黑" panose="020B0503020204020204" pitchFamily="34" charset="-122"/>
              </a:rPr>
              <a:t>技术</a:t>
            </a:r>
          </a:p>
        </p:txBody>
      </p:sp>
      <p:grpSp>
        <p:nvGrpSpPr>
          <p:cNvPr id="24" name="组合 23">
            <a:extLst>
              <a:ext uri="{FF2B5EF4-FFF2-40B4-BE49-F238E27FC236}">
                <a16:creationId xmlns:a16="http://schemas.microsoft.com/office/drawing/2014/main" id="{A59ABC39-69CA-4A4B-B4A9-F25B4E2AB2EA}"/>
              </a:ext>
            </a:extLst>
          </p:cNvPr>
          <p:cNvGrpSpPr>
            <a:grpSpLocks/>
          </p:cNvGrpSpPr>
          <p:nvPr/>
        </p:nvGrpSpPr>
        <p:grpSpPr bwMode="auto">
          <a:xfrm>
            <a:off x="5435600" y="1773238"/>
            <a:ext cx="2209800" cy="400050"/>
            <a:chOff x="7459553" y="1149746"/>
            <a:chExt cx="2209769" cy="400110"/>
          </a:xfrm>
        </p:grpSpPr>
        <p:sp>
          <p:nvSpPr>
            <p:cNvPr id="39970" name="文本框 25">
              <a:extLst>
                <a:ext uri="{FF2B5EF4-FFF2-40B4-BE49-F238E27FC236}">
                  <a16:creationId xmlns:a16="http://schemas.microsoft.com/office/drawing/2014/main" id="{9749E3A1-0AD7-47AE-B9AC-96C16322A6A7}"/>
                </a:ext>
              </a:extLst>
            </p:cNvPr>
            <p:cNvSpPr txBox="1">
              <a:spLocks noChangeArrowheads="1"/>
            </p:cNvSpPr>
            <p:nvPr/>
          </p:nvSpPr>
          <p:spPr bwMode="auto">
            <a:xfrm>
              <a:off x="7484880" y="1149746"/>
              <a:ext cx="19383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solidFill>
                    <a:srgbClr val="00B9B1"/>
                  </a:solidFill>
                  <a:latin typeface="微软雅黑" panose="020B0503020204020204" pitchFamily="34" charset="-122"/>
                  <a:ea typeface="微软雅黑" panose="020B0503020204020204" pitchFamily="34" charset="-122"/>
                </a:rPr>
                <a:t>编码技术</a:t>
              </a:r>
            </a:p>
          </p:txBody>
        </p:sp>
        <p:cxnSp>
          <p:nvCxnSpPr>
            <p:cNvPr id="26" name="直接连接符 25">
              <a:extLst>
                <a:ext uri="{FF2B5EF4-FFF2-40B4-BE49-F238E27FC236}">
                  <a16:creationId xmlns:a16="http://schemas.microsoft.com/office/drawing/2014/main" id="{299CB7CE-D3B5-4A58-A61A-BD0E8B4084EA}"/>
                </a:ext>
              </a:extLst>
            </p:cNvPr>
            <p:cNvCxnSpPr/>
            <p:nvPr/>
          </p:nvCxnSpPr>
          <p:spPr>
            <a:xfrm>
              <a:off x="7459553" y="1518101"/>
              <a:ext cx="220976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74B65D05-1CCC-4196-BF6D-E8E7AB77FEB8}"/>
              </a:ext>
            </a:extLst>
          </p:cNvPr>
          <p:cNvGrpSpPr>
            <a:grpSpLocks/>
          </p:cNvGrpSpPr>
          <p:nvPr/>
        </p:nvGrpSpPr>
        <p:grpSpPr bwMode="auto">
          <a:xfrm>
            <a:off x="6156325" y="3429000"/>
            <a:ext cx="1944688" cy="400050"/>
            <a:chOff x="7484880" y="1149746"/>
            <a:chExt cx="1943973" cy="400110"/>
          </a:xfrm>
        </p:grpSpPr>
        <p:sp>
          <p:nvSpPr>
            <p:cNvPr id="39968" name="文本框 30">
              <a:extLst>
                <a:ext uri="{FF2B5EF4-FFF2-40B4-BE49-F238E27FC236}">
                  <a16:creationId xmlns:a16="http://schemas.microsoft.com/office/drawing/2014/main" id="{3F3C2A10-CF89-4B22-8261-6F70DF3FD6F5}"/>
                </a:ext>
              </a:extLst>
            </p:cNvPr>
            <p:cNvSpPr txBox="1">
              <a:spLocks noChangeArrowheads="1"/>
            </p:cNvSpPr>
            <p:nvPr/>
          </p:nvSpPr>
          <p:spPr bwMode="auto">
            <a:xfrm>
              <a:off x="7484880" y="1149746"/>
              <a:ext cx="19383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solidFill>
                    <a:srgbClr val="00B9B1"/>
                  </a:solidFill>
                  <a:latin typeface="微软雅黑" panose="020B0503020204020204" pitchFamily="34" charset="-122"/>
                  <a:ea typeface="微软雅黑" panose="020B0503020204020204" pitchFamily="34" charset="-122"/>
                </a:rPr>
                <a:t>媒体创作技术</a:t>
              </a:r>
            </a:p>
          </p:txBody>
        </p:sp>
        <p:cxnSp>
          <p:nvCxnSpPr>
            <p:cNvPr id="30" name="直接连接符 29">
              <a:extLst>
                <a:ext uri="{FF2B5EF4-FFF2-40B4-BE49-F238E27FC236}">
                  <a16:creationId xmlns:a16="http://schemas.microsoft.com/office/drawing/2014/main" id="{59355704-3CC4-4836-A818-9FA1F07A5586}"/>
                </a:ext>
              </a:extLst>
            </p:cNvPr>
            <p:cNvCxnSpPr/>
            <p:nvPr/>
          </p:nvCxnSpPr>
          <p:spPr>
            <a:xfrm>
              <a:off x="7484880" y="1518101"/>
              <a:ext cx="194397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2" name="组合 31">
            <a:extLst>
              <a:ext uri="{FF2B5EF4-FFF2-40B4-BE49-F238E27FC236}">
                <a16:creationId xmlns:a16="http://schemas.microsoft.com/office/drawing/2014/main" id="{4779252B-FB01-46A7-9579-70797E304A15}"/>
              </a:ext>
            </a:extLst>
          </p:cNvPr>
          <p:cNvGrpSpPr>
            <a:grpSpLocks/>
          </p:cNvGrpSpPr>
          <p:nvPr/>
        </p:nvGrpSpPr>
        <p:grpSpPr bwMode="auto">
          <a:xfrm>
            <a:off x="4932363" y="5157788"/>
            <a:ext cx="2471737" cy="400050"/>
            <a:chOff x="7459553" y="1149746"/>
            <a:chExt cx="2471506" cy="400110"/>
          </a:xfrm>
        </p:grpSpPr>
        <p:sp>
          <p:nvSpPr>
            <p:cNvPr id="39966" name="文本框 34">
              <a:extLst>
                <a:ext uri="{FF2B5EF4-FFF2-40B4-BE49-F238E27FC236}">
                  <a16:creationId xmlns:a16="http://schemas.microsoft.com/office/drawing/2014/main" id="{6F5561F8-9526-4FAB-9A46-2F3F95CEC077}"/>
                </a:ext>
              </a:extLst>
            </p:cNvPr>
            <p:cNvSpPr txBox="1">
              <a:spLocks noChangeArrowheads="1"/>
            </p:cNvSpPr>
            <p:nvPr/>
          </p:nvSpPr>
          <p:spPr bwMode="auto">
            <a:xfrm>
              <a:off x="7484880" y="1149746"/>
              <a:ext cx="244617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solidFill>
                    <a:srgbClr val="00B9B1"/>
                  </a:solidFill>
                  <a:latin typeface="微软雅黑" panose="020B0503020204020204" pitchFamily="34" charset="-122"/>
                  <a:ea typeface="微软雅黑" panose="020B0503020204020204" pitchFamily="34" charset="-122"/>
                </a:rPr>
                <a:t>多媒体集成技术</a:t>
              </a:r>
            </a:p>
          </p:txBody>
        </p:sp>
        <p:cxnSp>
          <p:nvCxnSpPr>
            <p:cNvPr id="34" name="直接连接符 33">
              <a:extLst>
                <a:ext uri="{FF2B5EF4-FFF2-40B4-BE49-F238E27FC236}">
                  <a16:creationId xmlns:a16="http://schemas.microsoft.com/office/drawing/2014/main" id="{BD95A640-137D-4F87-A671-83F96A21B5F6}"/>
                </a:ext>
              </a:extLst>
            </p:cNvPr>
            <p:cNvCxnSpPr/>
            <p:nvPr/>
          </p:nvCxnSpPr>
          <p:spPr>
            <a:xfrm>
              <a:off x="7459553" y="1518101"/>
              <a:ext cx="220959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C0402E40-A0F1-4FB0-888E-C367E7FAB720}"/>
              </a:ext>
            </a:extLst>
          </p:cNvPr>
          <p:cNvGrpSpPr>
            <a:grpSpLocks/>
          </p:cNvGrpSpPr>
          <p:nvPr/>
        </p:nvGrpSpPr>
        <p:grpSpPr bwMode="auto">
          <a:xfrm>
            <a:off x="1138238" y="5157788"/>
            <a:ext cx="2281237" cy="400050"/>
            <a:chOff x="7834084" y="1149746"/>
            <a:chExt cx="2281708" cy="400110"/>
          </a:xfrm>
        </p:grpSpPr>
        <p:sp>
          <p:nvSpPr>
            <p:cNvPr id="39964" name="文本框 42">
              <a:extLst>
                <a:ext uri="{FF2B5EF4-FFF2-40B4-BE49-F238E27FC236}">
                  <a16:creationId xmlns:a16="http://schemas.microsoft.com/office/drawing/2014/main" id="{993240CD-4706-474D-88FD-270AA7993455}"/>
                </a:ext>
              </a:extLst>
            </p:cNvPr>
            <p:cNvSpPr txBox="1">
              <a:spLocks noChangeArrowheads="1"/>
            </p:cNvSpPr>
            <p:nvPr/>
          </p:nvSpPr>
          <p:spPr bwMode="auto">
            <a:xfrm>
              <a:off x="8177453" y="1149746"/>
              <a:ext cx="19383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solidFill>
                    <a:srgbClr val="00B9B1"/>
                  </a:solidFill>
                  <a:latin typeface="微软雅黑" panose="020B0503020204020204" pitchFamily="34" charset="-122"/>
                  <a:ea typeface="微软雅黑" panose="020B0503020204020204" pitchFamily="34" charset="-122"/>
                </a:rPr>
                <a:t>数据管理技术</a:t>
              </a:r>
            </a:p>
          </p:txBody>
        </p:sp>
        <p:cxnSp>
          <p:nvCxnSpPr>
            <p:cNvPr id="38" name="直接连接符 37">
              <a:extLst>
                <a:ext uri="{FF2B5EF4-FFF2-40B4-BE49-F238E27FC236}">
                  <a16:creationId xmlns:a16="http://schemas.microsoft.com/office/drawing/2014/main" id="{A8261E7C-F1DE-4113-AEA7-52A5DA6FD62B}"/>
                </a:ext>
              </a:extLst>
            </p:cNvPr>
            <p:cNvCxnSpPr/>
            <p:nvPr/>
          </p:nvCxnSpPr>
          <p:spPr>
            <a:xfrm>
              <a:off x="7834084" y="1518101"/>
              <a:ext cx="221025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2" name="组合 51">
            <a:extLst>
              <a:ext uri="{FF2B5EF4-FFF2-40B4-BE49-F238E27FC236}">
                <a16:creationId xmlns:a16="http://schemas.microsoft.com/office/drawing/2014/main" id="{954DD8E7-D2D2-4EC2-8EC3-90C031C78953}"/>
              </a:ext>
            </a:extLst>
          </p:cNvPr>
          <p:cNvGrpSpPr>
            <a:grpSpLocks/>
          </p:cNvGrpSpPr>
          <p:nvPr/>
        </p:nvGrpSpPr>
        <p:grpSpPr bwMode="auto">
          <a:xfrm>
            <a:off x="468313" y="3419475"/>
            <a:ext cx="2087562" cy="400050"/>
            <a:chOff x="8153442" y="1149746"/>
            <a:chExt cx="2088988" cy="400110"/>
          </a:xfrm>
        </p:grpSpPr>
        <p:sp>
          <p:nvSpPr>
            <p:cNvPr id="39962" name="文本框 46">
              <a:extLst>
                <a:ext uri="{FF2B5EF4-FFF2-40B4-BE49-F238E27FC236}">
                  <a16:creationId xmlns:a16="http://schemas.microsoft.com/office/drawing/2014/main" id="{031E4D6C-4A54-48DD-9388-D2843E634E4F}"/>
                </a:ext>
              </a:extLst>
            </p:cNvPr>
            <p:cNvSpPr txBox="1">
              <a:spLocks noChangeArrowheads="1"/>
            </p:cNvSpPr>
            <p:nvPr/>
          </p:nvSpPr>
          <p:spPr bwMode="auto">
            <a:xfrm>
              <a:off x="8297754" y="1149746"/>
              <a:ext cx="19383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solidFill>
                    <a:srgbClr val="00B9B1"/>
                  </a:solidFill>
                  <a:latin typeface="微软雅黑" panose="020B0503020204020204" pitchFamily="34" charset="-122"/>
                  <a:ea typeface="微软雅黑" panose="020B0503020204020204" pitchFamily="34" charset="-122"/>
                </a:rPr>
                <a:t>信息产出技术</a:t>
              </a:r>
            </a:p>
          </p:txBody>
        </p:sp>
        <p:cxnSp>
          <p:nvCxnSpPr>
            <p:cNvPr id="54" name="直接连接符 53">
              <a:extLst>
                <a:ext uri="{FF2B5EF4-FFF2-40B4-BE49-F238E27FC236}">
                  <a16:creationId xmlns:a16="http://schemas.microsoft.com/office/drawing/2014/main" id="{A0ADC06A-3CE0-47FC-8C56-D35A559A1184}"/>
                </a:ext>
              </a:extLst>
            </p:cNvPr>
            <p:cNvCxnSpPr/>
            <p:nvPr/>
          </p:nvCxnSpPr>
          <p:spPr>
            <a:xfrm>
              <a:off x="8153442" y="1518101"/>
              <a:ext cx="208898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 name="组合 39">
            <a:extLst>
              <a:ext uri="{FF2B5EF4-FFF2-40B4-BE49-F238E27FC236}">
                <a16:creationId xmlns:a16="http://schemas.microsoft.com/office/drawing/2014/main" id="{DDED104A-E4F5-4F3D-BB96-5E7901A5B8ED}"/>
              </a:ext>
            </a:extLst>
          </p:cNvPr>
          <p:cNvGrpSpPr>
            <a:grpSpLocks/>
          </p:cNvGrpSpPr>
          <p:nvPr/>
        </p:nvGrpSpPr>
        <p:grpSpPr bwMode="auto">
          <a:xfrm>
            <a:off x="471488" y="1771650"/>
            <a:ext cx="2859087" cy="400050"/>
            <a:chOff x="7599772" y="1149746"/>
            <a:chExt cx="2859604" cy="400110"/>
          </a:xfrm>
        </p:grpSpPr>
        <p:sp>
          <p:nvSpPr>
            <p:cNvPr id="39960" name="文本框 50">
              <a:extLst>
                <a:ext uri="{FF2B5EF4-FFF2-40B4-BE49-F238E27FC236}">
                  <a16:creationId xmlns:a16="http://schemas.microsoft.com/office/drawing/2014/main" id="{D5EEB797-F1D9-4356-B676-7DEC844C2A5B}"/>
                </a:ext>
              </a:extLst>
            </p:cNvPr>
            <p:cNvSpPr txBox="1">
              <a:spLocks noChangeArrowheads="1"/>
            </p:cNvSpPr>
            <p:nvPr/>
          </p:nvSpPr>
          <p:spPr bwMode="auto">
            <a:xfrm>
              <a:off x="7740543" y="1149746"/>
              <a:ext cx="27188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b="1">
                  <a:solidFill>
                    <a:srgbClr val="00B9B1"/>
                  </a:solidFill>
                  <a:latin typeface="微软雅黑" panose="020B0503020204020204" pitchFamily="34" charset="-122"/>
                  <a:ea typeface="微软雅黑" panose="020B0503020204020204" pitchFamily="34" charset="-122"/>
                </a:rPr>
                <a:t>多媒体使用技术</a:t>
              </a:r>
            </a:p>
          </p:txBody>
        </p:sp>
        <p:cxnSp>
          <p:nvCxnSpPr>
            <p:cNvPr id="42" name="直接连接符 41">
              <a:extLst>
                <a:ext uri="{FF2B5EF4-FFF2-40B4-BE49-F238E27FC236}">
                  <a16:creationId xmlns:a16="http://schemas.microsoft.com/office/drawing/2014/main" id="{F90C1602-C551-441D-9967-19659A213BE5}"/>
                </a:ext>
              </a:extLst>
            </p:cNvPr>
            <p:cNvCxnSpPr/>
            <p:nvPr/>
          </p:nvCxnSpPr>
          <p:spPr>
            <a:xfrm>
              <a:off x="7599772" y="1518101"/>
              <a:ext cx="22102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958" name="文本框 15">
            <a:extLst>
              <a:ext uri="{FF2B5EF4-FFF2-40B4-BE49-F238E27FC236}">
                <a16:creationId xmlns:a16="http://schemas.microsoft.com/office/drawing/2014/main" id="{3A760CBB-36C8-4A21-A0E6-71CEE01E105D}"/>
              </a:ext>
            </a:extLst>
          </p:cNvPr>
          <p:cNvSpPr txBox="1">
            <a:spLocks noChangeArrowheads="1"/>
          </p:cNvSpPr>
          <p:nvPr/>
        </p:nvSpPr>
        <p:spPr bwMode="auto">
          <a:xfrm>
            <a:off x="296863" y="1084263"/>
            <a:ext cx="3667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1.</a:t>
            </a:r>
            <a:r>
              <a:rPr lang="zh-CN" altLang="zh-CN" sz="2000" noProof="1">
                <a:latin typeface="微软雅黑" panose="020B0503020204020204" pitchFamily="34" charset="-122"/>
                <a:ea typeface="微软雅黑" panose="020B0503020204020204" pitchFamily="34" charset="-122"/>
              </a:rPr>
              <a:t>2.1   </a:t>
            </a:r>
            <a:r>
              <a:rPr lang="zh-CN" altLang="en-US" sz="2000" noProof="1">
                <a:latin typeface="微软雅黑" panose="020B0503020204020204" pitchFamily="34" charset="-122"/>
                <a:ea typeface="微软雅黑" panose="020B0503020204020204" pitchFamily="34" charset="-122"/>
              </a:rPr>
              <a:t>多媒体数据处理技术</a:t>
            </a:r>
          </a:p>
        </p:txBody>
      </p:sp>
      <p:sp>
        <p:nvSpPr>
          <p:cNvPr id="44" name="圆角矩形 43">
            <a:extLst>
              <a:ext uri="{FF2B5EF4-FFF2-40B4-BE49-F238E27FC236}">
                <a16:creationId xmlns:a16="http://schemas.microsoft.com/office/drawing/2014/main" id="{5448CFBC-4C66-4AA5-989E-1811D96FF94B}"/>
              </a:ext>
            </a:extLst>
          </p:cNvPr>
          <p:cNvSpPr/>
          <p:nvPr/>
        </p:nvSpPr>
        <p:spPr>
          <a:xfrm>
            <a:off x="255588" y="1039813"/>
            <a:ext cx="37020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4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4" fill="hold" nodeType="withEffect">
                                  <p:stCondLst>
                                    <p:cond delay="25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p:tgtEl>
                                          <p:spTgt spid="24"/>
                                        </p:tgtEl>
                                        <p:attrNameLst>
                                          <p:attrName>ppt_y</p:attrName>
                                        </p:attrNameLst>
                                      </p:cBhvr>
                                      <p:tavLst>
                                        <p:tav tm="0">
                                          <p:val>
                                            <p:strVal val="#ppt_y+#ppt_h*1.125000"/>
                                          </p:val>
                                        </p:tav>
                                        <p:tav tm="100000">
                                          <p:val>
                                            <p:strVal val="#ppt_y"/>
                                          </p:val>
                                        </p:tav>
                                      </p:tavLst>
                                    </p:anim>
                                    <p:animEffect transition="in" filter="wipe(up)">
                                      <p:cBhvr>
                                        <p:cTn id="8" dur="500"/>
                                        <p:tgtEl>
                                          <p:spTgt spid="24"/>
                                        </p:tgtEl>
                                      </p:cBhvr>
                                    </p:animEffect>
                                  </p:childTnLst>
                                </p:cTn>
                              </p:par>
                            </p:childTnLst>
                          </p:cTn>
                        </p:par>
                        <p:par>
                          <p:cTn id="9" fill="hold" nodeType="afterGroup">
                            <p:stCondLst>
                              <p:cond delay="750"/>
                            </p:stCondLst>
                            <p:childTnLst>
                              <p:par>
                                <p:cTn id="10" presetID="12" presetClass="entr" presetSubtype="4" fill="hold" nodeType="afterEffect">
                                  <p:stCondLst>
                                    <p:cond delay="25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p:tgtEl>
                                          <p:spTgt spid="28"/>
                                        </p:tgtEl>
                                        <p:attrNameLst>
                                          <p:attrName>ppt_y</p:attrName>
                                        </p:attrNameLst>
                                      </p:cBhvr>
                                      <p:tavLst>
                                        <p:tav tm="0">
                                          <p:val>
                                            <p:strVal val="#ppt_y+#ppt_h*1.125000"/>
                                          </p:val>
                                        </p:tav>
                                        <p:tav tm="100000">
                                          <p:val>
                                            <p:strVal val="#ppt_y"/>
                                          </p:val>
                                        </p:tav>
                                      </p:tavLst>
                                    </p:anim>
                                    <p:animEffect transition="in" filter="wipe(up)">
                                      <p:cBhvr>
                                        <p:cTn id="13" dur="500"/>
                                        <p:tgtEl>
                                          <p:spTgt spid="28"/>
                                        </p:tgtEl>
                                      </p:cBhvr>
                                    </p:animEffect>
                                  </p:childTnLst>
                                </p:cTn>
                              </p:par>
                            </p:childTnLst>
                          </p:cTn>
                        </p:par>
                        <p:par>
                          <p:cTn id="14" fill="hold" nodeType="afterGroup">
                            <p:stCondLst>
                              <p:cond delay="1500"/>
                            </p:stCondLst>
                            <p:childTnLst>
                              <p:par>
                                <p:cTn id="15" presetID="12" presetClass="entr" presetSubtype="4" fill="hold" nodeType="afterEffect">
                                  <p:stCondLst>
                                    <p:cond delay="25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p:tgtEl>
                                          <p:spTgt spid="32"/>
                                        </p:tgtEl>
                                        <p:attrNameLst>
                                          <p:attrName>ppt_y</p:attrName>
                                        </p:attrNameLst>
                                      </p:cBhvr>
                                      <p:tavLst>
                                        <p:tav tm="0">
                                          <p:val>
                                            <p:strVal val="#ppt_y+#ppt_h*1.125000"/>
                                          </p:val>
                                        </p:tav>
                                        <p:tav tm="100000">
                                          <p:val>
                                            <p:strVal val="#ppt_y"/>
                                          </p:val>
                                        </p:tav>
                                      </p:tavLst>
                                    </p:anim>
                                    <p:animEffect transition="in" filter="wipe(up)">
                                      <p:cBhvr>
                                        <p:cTn id="18" dur="500"/>
                                        <p:tgtEl>
                                          <p:spTgt spid="32"/>
                                        </p:tgtEl>
                                      </p:cBhvr>
                                    </p:animEffect>
                                  </p:childTnLst>
                                </p:cTn>
                              </p:par>
                            </p:childTnLst>
                          </p:cTn>
                        </p:par>
                        <p:par>
                          <p:cTn id="19" fill="hold" nodeType="afterGroup">
                            <p:stCondLst>
                              <p:cond delay="2250"/>
                            </p:stCondLst>
                            <p:childTnLst>
                              <p:par>
                                <p:cTn id="20" presetID="12" presetClass="entr" presetSubtype="4" fill="hold" nodeType="afterEffect">
                                  <p:stCondLst>
                                    <p:cond delay="25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500"/>
                                        <p:tgtEl>
                                          <p:spTgt spid="36"/>
                                        </p:tgtEl>
                                        <p:attrNameLst>
                                          <p:attrName>ppt_y</p:attrName>
                                        </p:attrNameLst>
                                      </p:cBhvr>
                                      <p:tavLst>
                                        <p:tav tm="0">
                                          <p:val>
                                            <p:strVal val="#ppt_y+#ppt_h*1.125000"/>
                                          </p:val>
                                        </p:tav>
                                        <p:tav tm="100000">
                                          <p:val>
                                            <p:strVal val="#ppt_y"/>
                                          </p:val>
                                        </p:tav>
                                      </p:tavLst>
                                    </p:anim>
                                    <p:animEffect transition="in" filter="wipe(up)">
                                      <p:cBhvr>
                                        <p:cTn id="23" dur="500"/>
                                        <p:tgtEl>
                                          <p:spTgt spid="36"/>
                                        </p:tgtEl>
                                      </p:cBhvr>
                                    </p:animEffect>
                                  </p:childTnLst>
                                </p:cTn>
                              </p:par>
                            </p:childTnLst>
                          </p:cTn>
                        </p:par>
                        <p:par>
                          <p:cTn id="24" fill="hold" nodeType="afterGroup">
                            <p:stCondLst>
                              <p:cond delay="3000"/>
                            </p:stCondLst>
                            <p:childTnLst>
                              <p:par>
                                <p:cTn id="25" presetID="12" presetClass="entr" presetSubtype="4" fill="hold" nodeType="afterEffect">
                                  <p:stCondLst>
                                    <p:cond delay="25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p:tgtEl>
                                          <p:spTgt spid="52"/>
                                        </p:tgtEl>
                                        <p:attrNameLst>
                                          <p:attrName>ppt_y</p:attrName>
                                        </p:attrNameLst>
                                      </p:cBhvr>
                                      <p:tavLst>
                                        <p:tav tm="0">
                                          <p:val>
                                            <p:strVal val="#ppt_y+#ppt_h*1.125000"/>
                                          </p:val>
                                        </p:tav>
                                        <p:tav tm="100000">
                                          <p:val>
                                            <p:strVal val="#ppt_y"/>
                                          </p:val>
                                        </p:tav>
                                      </p:tavLst>
                                    </p:anim>
                                    <p:animEffect transition="in" filter="wipe(up)">
                                      <p:cBhvr>
                                        <p:cTn id="28" dur="500"/>
                                        <p:tgtEl>
                                          <p:spTgt spid="52"/>
                                        </p:tgtEl>
                                      </p:cBhvr>
                                    </p:animEffect>
                                  </p:childTnLst>
                                </p:cTn>
                              </p:par>
                            </p:childTnLst>
                          </p:cTn>
                        </p:par>
                        <p:par>
                          <p:cTn id="29" fill="hold" nodeType="afterGroup">
                            <p:stCondLst>
                              <p:cond delay="3750"/>
                            </p:stCondLst>
                            <p:childTnLst>
                              <p:par>
                                <p:cTn id="30" presetID="12" presetClass="entr" presetSubtype="4" fill="hold" nodeType="afterEffect">
                                  <p:stCondLst>
                                    <p:cond delay="250"/>
                                  </p:stCondLst>
                                  <p:childTnLst>
                                    <p:set>
                                      <p:cBhvr>
                                        <p:cTn id="31" dur="1" fill="hold">
                                          <p:stCondLst>
                                            <p:cond delay="0"/>
                                          </p:stCondLst>
                                        </p:cTn>
                                        <p:tgtEl>
                                          <p:spTgt spid="40"/>
                                        </p:tgtEl>
                                        <p:attrNameLst>
                                          <p:attrName>style.visibility</p:attrName>
                                        </p:attrNameLst>
                                      </p:cBhvr>
                                      <p:to>
                                        <p:strVal val="visible"/>
                                      </p:to>
                                    </p:set>
                                    <p:anim calcmode="lin" valueType="num">
                                      <p:cBhvr additive="base">
                                        <p:cTn id="32" dur="500"/>
                                        <p:tgtEl>
                                          <p:spTgt spid="40"/>
                                        </p:tgtEl>
                                        <p:attrNameLst>
                                          <p:attrName>ppt_y</p:attrName>
                                        </p:attrNameLst>
                                      </p:cBhvr>
                                      <p:tavLst>
                                        <p:tav tm="0">
                                          <p:val>
                                            <p:strVal val="#ppt_y+#ppt_h*1.125000"/>
                                          </p:val>
                                        </p:tav>
                                        <p:tav tm="100000">
                                          <p:val>
                                            <p:strVal val="#ppt_y"/>
                                          </p:val>
                                        </p:tav>
                                      </p:tavLst>
                                    </p:anim>
                                    <p:animEffect transition="in" filter="wipe(up)">
                                      <p:cBhvr>
                                        <p:cTn id="3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文本框 99373">
            <a:extLst>
              <a:ext uri="{FF2B5EF4-FFF2-40B4-BE49-F238E27FC236}">
                <a16:creationId xmlns:a16="http://schemas.microsoft.com/office/drawing/2014/main" id="{0C6B476A-971F-42EB-90BA-21158E749073}"/>
              </a:ext>
            </a:extLst>
          </p:cNvPr>
          <p:cNvSpPr txBox="1">
            <a:spLocks noChangeArrowheads="1"/>
          </p:cNvSpPr>
          <p:nvPr/>
        </p:nvSpPr>
        <p:spPr bwMode="auto">
          <a:xfrm>
            <a:off x="2481263" y="115888"/>
            <a:ext cx="453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2</a:t>
            </a:r>
            <a:r>
              <a:rPr lang="zh-CN" altLang="en-US" sz="2600" b="1">
                <a:solidFill>
                  <a:schemeClr val="bg1"/>
                </a:solidFill>
                <a:latin typeface="黑体" panose="02010609060101010101" pitchFamily="49" charset="-122"/>
                <a:ea typeface="黑体" panose="02010609060101010101" pitchFamily="49" charset="-122"/>
              </a:rPr>
              <a:t> 多媒体技术的研究内容</a:t>
            </a:r>
          </a:p>
        </p:txBody>
      </p:sp>
      <p:grpSp>
        <p:nvGrpSpPr>
          <p:cNvPr id="40963" name="组合 8">
            <a:extLst>
              <a:ext uri="{FF2B5EF4-FFF2-40B4-BE49-F238E27FC236}">
                <a16:creationId xmlns:a16="http://schemas.microsoft.com/office/drawing/2014/main" id="{C8C91E9A-C889-47F5-84ED-21FE4895AFDA}"/>
              </a:ext>
            </a:extLst>
          </p:cNvPr>
          <p:cNvGrpSpPr>
            <a:grpSpLocks/>
          </p:cNvGrpSpPr>
          <p:nvPr/>
        </p:nvGrpSpPr>
        <p:grpSpPr bwMode="auto">
          <a:xfrm>
            <a:off x="8501063" y="2973388"/>
            <a:ext cx="504825" cy="504825"/>
            <a:chOff x="8521417" y="2709863"/>
            <a:chExt cx="504056" cy="504056"/>
          </a:xfrm>
        </p:grpSpPr>
        <p:sp>
          <p:nvSpPr>
            <p:cNvPr id="59" name="椭圆 58">
              <a:extLst>
                <a:ext uri="{FF2B5EF4-FFF2-40B4-BE49-F238E27FC236}">
                  <a16:creationId xmlns:a16="http://schemas.microsoft.com/office/drawing/2014/main" id="{1C5DB336-95EC-4E92-B2CC-E7BD2AFA0D81}"/>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0" name="椭圆 59">
              <a:extLst>
                <a:ext uri="{FF2B5EF4-FFF2-40B4-BE49-F238E27FC236}">
                  <a16:creationId xmlns:a16="http://schemas.microsoft.com/office/drawing/2014/main" id="{8D6A19F7-1BA4-4531-9BD1-9F896A65EFBF}"/>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1" name="上箭头 5155">
              <a:hlinkClick r:id="rId2" action="ppaction://hlinksldjump" tooltip="下一个知识点"/>
              <a:extLst>
                <a:ext uri="{FF2B5EF4-FFF2-40B4-BE49-F238E27FC236}">
                  <a16:creationId xmlns:a16="http://schemas.microsoft.com/office/drawing/2014/main" id="{598AC96F-69AB-4E65-A7F4-B7426A294ACB}"/>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40964" name="组合 8">
            <a:extLst>
              <a:ext uri="{FF2B5EF4-FFF2-40B4-BE49-F238E27FC236}">
                <a16:creationId xmlns:a16="http://schemas.microsoft.com/office/drawing/2014/main" id="{F5A4F7B3-B3BB-4A88-A607-E753B4D0BCA9}"/>
              </a:ext>
            </a:extLst>
          </p:cNvPr>
          <p:cNvGrpSpPr>
            <a:grpSpLocks/>
          </p:cNvGrpSpPr>
          <p:nvPr/>
        </p:nvGrpSpPr>
        <p:grpSpPr bwMode="auto">
          <a:xfrm>
            <a:off x="8501063" y="2227263"/>
            <a:ext cx="504825" cy="504825"/>
            <a:chOff x="8521417" y="2709863"/>
            <a:chExt cx="504056" cy="504056"/>
          </a:xfrm>
        </p:grpSpPr>
        <p:sp>
          <p:nvSpPr>
            <p:cNvPr id="63" name="椭圆 62">
              <a:extLst>
                <a:ext uri="{FF2B5EF4-FFF2-40B4-BE49-F238E27FC236}">
                  <a16:creationId xmlns:a16="http://schemas.microsoft.com/office/drawing/2014/main" id="{787DC55C-03BA-40DA-A058-79C96B86B2ED}"/>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4" name="椭圆 63">
              <a:extLst>
                <a:ext uri="{FF2B5EF4-FFF2-40B4-BE49-F238E27FC236}">
                  <a16:creationId xmlns:a16="http://schemas.microsoft.com/office/drawing/2014/main" id="{CDBD3724-BF7F-4686-9909-AD4E309B3D1F}"/>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5" name="上箭头 5155">
              <a:hlinkClick r:id="rId3" action="ppaction://hlinksldjump" tooltip="下一个知识点"/>
              <a:extLst>
                <a:ext uri="{FF2B5EF4-FFF2-40B4-BE49-F238E27FC236}">
                  <a16:creationId xmlns:a16="http://schemas.microsoft.com/office/drawing/2014/main" id="{66C34C21-5F12-4481-AF3F-66FDA086F7D5}"/>
                </a:ext>
              </a:extLst>
            </p:cNvPr>
            <p:cNvSpPr>
              <a:spLocks noChangeArrowheads="1"/>
            </p:cNvSpPr>
            <p:nvPr/>
          </p:nvSpPr>
          <p:spPr bwMode="auto">
            <a:xfrm rot="10800000" flipV="1">
              <a:off x="8660904" y="2822403"/>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40965" name="组合 23">
            <a:extLst>
              <a:ext uri="{FF2B5EF4-FFF2-40B4-BE49-F238E27FC236}">
                <a16:creationId xmlns:a16="http://schemas.microsoft.com/office/drawing/2014/main" id="{C8029BDA-2AB5-493C-9E23-1CE094ED1E84}"/>
              </a:ext>
            </a:extLst>
          </p:cNvPr>
          <p:cNvGrpSpPr>
            <a:grpSpLocks/>
          </p:cNvGrpSpPr>
          <p:nvPr/>
        </p:nvGrpSpPr>
        <p:grpSpPr bwMode="auto">
          <a:xfrm>
            <a:off x="8501063" y="3717925"/>
            <a:ext cx="504825" cy="504825"/>
            <a:chOff x="8432678" y="1661126"/>
            <a:chExt cx="504056" cy="504056"/>
          </a:xfrm>
        </p:grpSpPr>
        <p:sp>
          <p:nvSpPr>
            <p:cNvPr id="62" name="椭圆 61">
              <a:extLst>
                <a:ext uri="{FF2B5EF4-FFF2-40B4-BE49-F238E27FC236}">
                  <a16:creationId xmlns:a16="http://schemas.microsoft.com/office/drawing/2014/main" id="{6D323CEC-2262-4C8E-BA64-2AA49DF3C72D}"/>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6" name="上箭头 5155">
              <a:hlinkClick r:id="rId4" action="ppaction://hlinksldjump" tooltip="返回知识点目录"/>
              <a:extLst>
                <a:ext uri="{FF2B5EF4-FFF2-40B4-BE49-F238E27FC236}">
                  <a16:creationId xmlns:a16="http://schemas.microsoft.com/office/drawing/2014/main" id="{A9DA7662-8C40-4661-B63B-2752922EB9D1}"/>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67" name="椭圆 66">
              <a:extLst>
                <a:ext uri="{FF2B5EF4-FFF2-40B4-BE49-F238E27FC236}">
                  <a16:creationId xmlns:a16="http://schemas.microsoft.com/office/drawing/2014/main" id="{442399D2-8586-4CFD-8BCF-78B2A94F1A4C}"/>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40966" name="圆角矩形 34">
            <a:extLst>
              <a:ext uri="{FF2B5EF4-FFF2-40B4-BE49-F238E27FC236}">
                <a16:creationId xmlns:a16="http://schemas.microsoft.com/office/drawing/2014/main" id="{F151FCEB-3058-4C66-B59E-DE8C57CD98E2}"/>
              </a:ext>
            </a:extLst>
          </p:cNvPr>
          <p:cNvSpPr>
            <a:spLocks noChangeArrowheads="1"/>
          </p:cNvSpPr>
          <p:nvPr/>
        </p:nvSpPr>
        <p:spPr bwMode="auto">
          <a:xfrm>
            <a:off x="2822575" y="5035550"/>
            <a:ext cx="1749425" cy="509588"/>
          </a:xfrm>
          <a:prstGeom prst="roundRect">
            <a:avLst>
              <a:gd name="adj" fmla="val 16667"/>
            </a:avLst>
          </a:prstGeom>
          <a:solidFill>
            <a:srgbClr val="558ED5"/>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endParaRPr lang="zh-CN" altLang="en-US" sz="1800">
              <a:solidFill>
                <a:srgbClr val="FFFFFF"/>
              </a:solidFill>
              <a:latin typeface="Calibri" panose="020F0502020204030204" pitchFamily="34" charset="0"/>
            </a:endParaRPr>
          </a:p>
        </p:txBody>
      </p:sp>
      <p:sp>
        <p:nvSpPr>
          <p:cNvPr id="40967" name="圆角矩形 35">
            <a:extLst>
              <a:ext uri="{FF2B5EF4-FFF2-40B4-BE49-F238E27FC236}">
                <a16:creationId xmlns:a16="http://schemas.microsoft.com/office/drawing/2014/main" id="{D97B9C42-C725-428C-9F28-480D8A1BE52A}"/>
              </a:ext>
            </a:extLst>
          </p:cNvPr>
          <p:cNvSpPr>
            <a:spLocks noChangeArrowheads="1"/>
          </p:cNvSpPr>
          <p:nvPr/>
        </p:nvSpPr>
        <p:spPr bwMode="auto">
          <a:xfrm>
            <a:off x="2822575" y="3944938"/>
            <a:ext cx="1749425" cy="509587"/>
          </a:xfrm>
          <a:prstGeom prst="roundRect">
            <a:avLst>
              <a:gd name="adj" fmla="val 16667"/>
            </a:avLst>
          </a:prstGeom>
          <a:solidFill>
            <a:srgbClr val="558ED5"/>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endParaRPr lang="zh-CN" altLang="en-US" sz="1800">
              <a:solidFill>
                <a:srgbClr val="FFFFFF"/>
              </a:solidFill>
              <a:latin typeface="Calibri" panose="020F0502020204030204" pitchFamily="34" charset="0"/>
            </a:endParaRPr>
          </a:p>
        </p:txBody>
      </p:sp>
      <p:sp>
        <p:nvSpPr>
          <p:cNvPr id="40968" name="圆角矩形 36">
            <a:extLst>
              <a:ext uri="{FF2B5EF4-FFF2-40B4-BE49-F238E27FC236}">
                <a16:creationId xmlns:a16="http://schemas.microsoft.com/office/drawing/2014/main" id="{15348F31-0052-46B5-85DF-A93F13CE8E2C}"/>
              </a:ext>
            </a:extLst>
          </p:cNvPr>
          <p:cNvSpPr>
            <a:spLocks noChangeArrowheads="1"/>
          </p:cNvSpPr>
          <p:nvPr/>
        </p:nvSpPr>
        <p:spPr bwMode="auto">
          <a:xfrm>
            <a:off x="2822575" y="2832100"/>
            <a:ext cx="1749425" cy="509588"/>
          </a:xfrm>
          <a:prstGeom prst="roundRect">
            <a:avLst>
              <a:gd name="adj" fmla="val 16667"/>
            </a:avLst>
          </a:prstGeom>
          <a:solidFill>
            <a:srgbClr val="558ED5"/>
          </a:solidFill>
          <a:ln>
            <a:noFill/>
          </a:ln>
          <a:extLst>
            <a:ext uri="{91240B29-F687-4F45-9708-019B960494DF}">
              <a14:hiddenLine xmlns:a14="http://schemas.microsoft.com/office/drawing/2010/main" w="25400" algn="ctr">
                <a:solidFill>
                  <a:srgbClr val="000000"/>
                </a:solidFill>
                <a:round/>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endParaRPr lang="zh-CN" altLang="en-US" sz="1800" b="1">
              <a:solidFill>
                <a:srgbClr val="FFFFFF"/>
              </a:solidFill>
              <a:latin typeface="Calibri" panose="020F0502020204030204" pitchFamily="34" charset="0"/>
            </a:endParaRPr>
          </a:p>
        </p:txBody>
      </p:sp>
      <p:grpSp>
        <p:nvGrpSpPr>
          <p:cNvPr id="38" name="组合 37">
            <a:extLst>
              <a:ext uri="{FF2B5EF4-FFF2-40B4-BE49-F238E27FC236}">
                <a16:creationId xmlns:a16="http://schemas.microsoft.com/office/drawing/2014/main" id="{A972803D-9737-4FEE-A671-54939EEAC0F2}"/>
              </a:ext>
            </a:extLst>
          </p:cNvPr>
          <p:cNvGrpSpPr/>
          <p:nvPr/>
        </p:nvGrpSpPr>
        <p:grpSpPr>
          <a:xfrm>
            <a:off x="1974100" y="2809771"/>
            <a:ext cx="646977" cy="569011"/>
            <a:chOff x="636443" y="1175654"/>
            <a:chExt cx="699215" cy="671939"/>
          </a:xfrm>
          <a:solidFill>
            <a:srgbClr val="1F497D">
              <a:lumMod val="60000"/>
              <a:lumOff val="40000"/>
            </a:srgbClr>
          </a:solidFill>
        </p:grpSpPr>
        <p:sp>
          <p:nvSpPr>
            <p:cNvPr id="50" name="椭圆 49">
              <a:extLst>
                <a:ext uri="{FF2B5EF4-FFF2-40B4-BE49-F238E27FC236}">
                  <a16:creationId xmlns:a16="http://schemas.microsoft.com/office/drawing/2014/main" id="{8B3A1E3E-3A20-49D5-A11F-7B9558E59CBE}"/>
                </a:ext>
              </a:extLst>
            </p:cNvPr>
            <p:cNvSpPr/>
            <p:nvPr/>
          </p:nvSpPr>
          <p:spPr>
            <a:xfrm>
              <a:off x="636443" y="1175654"/>
              <a:ext cx="335209" cy="335209"/>
            </a:xfrm>
            <a:prstGeom prst="ellipse">
              <a:avLst/>
            </a:prstGeom>
            <a:solidFill>
              <a:sysClr val="window" lastClr="FFFFFF">
                <a:lumMod val="75000"/>
              </a:sysClr>
            </a:solidFill>
            <a:ln w="25400" cap="flat" cmpd="sng" algn="ctr">
              <a:solidFill>
                <a:sysClr val="window" lastClr="FFFFFF">
                  <a:lumMod val="75000"/>
                </a:sysClr>
              </a:solidFill>
              <a:prstDash val="solid"/>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solidFill>
                  <a:sysClr val="window" lastClr="FFFFFF"/>
                </a:solidFill>
                <a:latin typeface="Calibri"/>
              </a:endParaRPr>
            </a:p>
          </p:txBody>
        </p:sp>
        <p:sp>
          <p:nvSpPr>
            <p:cNvPr id="51" name="椭圆 50">
              <a:extLst>
                <a:ext uri="{FF2B5EF4-FFF2-40B4-BE49-F238E27FC236}">
                  <a16:creationId xmlns:a16="http://schemas.microsoft.com/office/drawing/2014/main" id="{D668DAE4-5F08-4809-B13A-44733E777FE6}"/>
                </a:ext>
              </a:extLst>
            </p:cNvPr>
            <p:cNvSpPr/>
            <p:nvPr/>
          </p:nvSpPr>
          <p:spPr>
            <a:xfrm>
              <a:off x="731790" y="1243725"/>
              <a:ext cx="603868" cy="603868"/>
            </a:xfrm>
            <a:prstGeom prst="ellipse">
              <a:avLst/>
            </a:prstGeom>
            <a:grp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altLang="zh-CN" sz="2400" dirty="0">
                  <a:solidFill>
                    <a:sysClr val="window" lastClr="FFFFFF"/>
                  </a:solidFill>
                  <a:latin typeface="Britannic Bold" panose="020B0903060703020204" pitchFamily="34" charset="0"/>
                  <a:ea typeface="微软雅黑" panose="020B0503020204020204" pitchFamily="34" charset="-122"/>
                </a:rPr>
                <a:t>1</a:t>
              </a:r>
              <a:endParaRPr lang="zh-CN" altLang="en-US" sz="2400" dirty="0">
                <a:solidFill>
                  <a:sysClr val="window" lastClr="FFFFFF"/>
                </a:solidFill>
                <a:latin typeface="Britannic Bold" panose="020B0903060703020204" pitchFamily="34" charset="0"/>
                <a:ea typeface="微软雅黑" panose="020B0503020204020204" pitchFamily="34" charset="-122"/>
              </a:endParaRPr>
            </a:p>
          </p:txBody>
        </p:sp>
      </p:grpSp>
      <p:grpSp>
        <p:nvGrpSpPr>
          <p:cNvPr id="40" name="组合 39">
            <a:extLst>
              <a:ext uri="{FF2B5EF4-FFF2-40B4-BE49-F238E27FC236}">
                <a16:creationId xmlns:a16="http://schemas.microsoft.com/office/drawing/2014/main" id="{C9E76A5D-20DF-4EE6-A515-FA38E3B83DEC}"/>
              </a:ext>
            </a:extLst>
          </p:cNvPr>
          <p:cNvGrpSpPr/>
          <p:nvPr/>
        </p:nvGrpSpPr>
        <p:grpSpPr>
          <a:xfrm>
            <a:off x="1990844" y="3884129"/>
            <a:ext cx="646977" cy="569011"/>
            <a:chOff x="636443" y="1175654"/>
            <a:chExt cx="699215" cy="671939"/>
          </a:xfrm>
          <a:solidFill>
            <a:srgbClr val="1F497D">
              <a:lumMod val="60000"/>
              <a:lumOff val="40000"/>
            </a:srgbClr>
          </a:solidFill>
        </p:grpSpPr>
        <p:sp>
          <p:nvSpPr>
            <p:cNvPr id="48" name="椭圆 47">
              <a:extLst>
                <a:ext uri="{FF2B5EF4-FFF2-40B4-BE49-F238E27FC236}">
                  <a16:creationId xmlns:a16="http://schemas.microsoft.com/office/drawing/2014/main" id="{2B9C736B-8C47-4685-8C30-EF0EE79CDFD1}"/>
                </a:ext>
              </a:extLst>
            </p:cNvPr>
            <p:cNvSpPr/>
            <p:nvPr/>
          </p:nvSpPr>
          <p:spPr>
            <a:xfrm>
              <a:off x="636443" y="1175654"/>
              <a:ext cx="335209" cy="335209"/>
            </a:xfrm>
            <a:prstGeom prst="ellipse">
              <a:avLst/>
            </a:prstGeom>
            <a:solidFill>
              <a:sysClr val="window" lastClr="FFFFFF">
                <a:lumMod val="75000"/>
              </a:sysClr>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solidFill>
                  <a:sysClr val="window" lastClr="FFFFFF"/>
                </a:solidFill>
                <a:latin typeface="Calibri"/>
              </a:endParaRPr>
            </a:p>
          </p:txBody>
        </p:sp>
        <p:sp>
          <p:nvSpPr>
            <p:cNvPr id="49" name="椭圆 48">
              <a:extLst>
                <a:ext uri="{FF2B5EF4-FFF2-40B4-BE49-F238E27FC236}">
                  <a16:creationId xmlns:a16="http://schemas.microsoft.com/office/drawing/2014/main" id="{764C0348-8F87-4935-AAE5-BD7FA6791E3E}"/>
                </a:ext>
              </a:extLst>
            </p:cNvPr>
            <p:cNvSpPr/>
            <p:nvPr/>
          </p:nvSpPr>
          <p:spPr>
            <a:xfrm>
              <a:off x="731790" y="1243725"/>
              <a:ext cx="603868" cy="603868"/>
            </a:xfrm>
            <a:prstGeom prst="ellipse">
              <a:avLst/>
            </a:prstGeom>
            <a:grp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altLang="zh-CN" sz="2400" dirty="0">
                  <a:solidFill>
                    <a:sysClr val="window" lastClr="FFFFFF"/>
                  </a:solidFill>
                  <a:latin typeface="Britannic Bold" panose="020B0903060703020204" pitchFamily="34" charset="0"/>
                  <a:ea typeface="微软雅黑" panose="020B0503020204020204" pitchFamily="34" charset="-122"/>
                </a:rPr>
                <a:t>2</a:t>
              </a:r>
              <a:endParaRPr lang="zh-CN" altLang="en-US" sz="2400" dirty="0">
                <a:solidFill>
                  <a:sysClr val="window" lastClr="FFFFFF"/>
                </a:solidFill>
                <a:latin typeface="Britannic Bold" panose="020B0903060703020204" pitchFamily="34" charset="0"/>
                <a:ea typeface="微软雅黑" panose="020B0503020204020204" pitchFamily="34" charset="-122"/>
              </a:endParaRPr>
            </a:p>
          </p:txBody>
        </p:sp>
      </p:grpSp>
      <p:grpSp>
        <p:nvGrpSpPr>
          <p:cNvPr id="41" name="组合 40">
            <a:extLst>
              <a:ext uri="{FF2B5EF4-FFF2-40B4-BE49-F238E27FC236}">
                <a16:creationId xmlns:a16="http://schemas.microsoft.com/office/drawing/2014/main" id="{AB75EAA7-2816-41F0-9EA8-8D952DD49A4A}"/>
              </a:ext>
            </a:extLst>
          </p:cNvPr>
          <p:cNvGrpSpPr/>
          <p:nvPr/>
        </p:nvGrpSpPr>
        <p:grpSpPr>
          <a:xfrm>
            <a:off x="1990844" y="4975165"/>
            <a:ext cx="646977" cy="569011"/>
            <a:chOff x="636443" y="1175654"/>
            <a:chExt cx="699215" cy="671939"/>
          </a:xfrm>
          <a:solidFill>
            <a:srgbClr val="1F497D">
              <a:lumMod val="60000"/>
              <a:lumOff val="40000"/>
            </a:srgbClr>
          </a:solidFill>
        </p:grpSpPr>
        <p:sp>
          <p:nvSpPr>
            <p:cNvPr id="46" name="椭圆 45">
              <a:extLst>
                <a:ext uri="{FF2B5EF4-FFF2-40B4-BE49-F238E27FC236}">
                  <a16:creationId xmlns:a16="http://schemas.microsoft.com/office/drawing/2014/main" id="{F04C901B-1B0E-4A32-A843-69CC5775C4C5}"/>
                </a:ext>
              </a:extLst>
            </p:cNvPr>
            <p:cNvSpPr/>
            <p:nvPr/>
          </p:nvSpPr>
          <p:spPr>
            <a:xfrm>
              <a:off x="636443" y="1175654"/>
              <a:ext cx="335209" cy="335209"/>
            </a:xfrm>
            <a:prstGeom prst="ellipse">
              <a:avLst/>
            </a:prstGeom>
            <a:solidFill>
              <a:sysClr val="window" lastClr="FFFFFF">
                <a:lumMod val="75000"/>
              </a:sysClr>
            </a:solid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solidFill>
                  <a:sysClr val="window" lastClr="FFFFFF"/>
                </a:solidFill>
                <a:latin typeface="Calibri"/>
              </a:endParaRPr>
            </a:p>
          </p:txBody>
        </p:sp>
        <p:sp>
          <p:nvSpPr>
            <p:cNvPr id="47" name="椭圆 46">
              <a:extLst>
                <a:ext uri="{FF2B5EF4-FFF2-40B4-BE49-F238E27FC236}">
                  <a16:creationId xmlns:a16="http://schemas.microsoft.com/office/drawing/2014/main" id="{4293811C-A3E3-42D5-9BAF-8DC6E484D42F}"/>
                </a:ext>
              </a:extLst>
            </p:cNvPr>
            <p:cNvSpPr/>
            <p:nvPr/>
          </p:nvSpPr>
          <p:spPr>
            <a:xfrm>
              <a:off x="731790" y="1243725"/>
              <a:ext cx="603868" cy="603868"/>
            </a:xfrm>
            <a:prstGeom prst="ellipse">
              <a:avLst/>
            </a:prstGeom>
            <a:grpFill/>
            <a:ln w="25400" cap="flat" cmpd="sng" algn="ctr">
              <a:noFill/>
              <a:prstDash val="solid"/>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r>
                <a:rPr lang="en-US" altLang="zh-CN" sz="2400" dirty="0">
                  <a:solidFill>
                    <a:sysClr val="window" lastClr="FFFFFF"/>
                  </a:solidFill>
                  <a:latin typeface="Britannic Bold" panose="020B0903060703020204" pitchFamily="34" charset="0"/>
                  <a:ea typeface="微软雅黑" panose="020B0503020204020204" pitchFamily="34" charset="-122"/>
                </a:rPr>
                <a:t>3</a:t>
              </a:r>
              <a:endParaRPr lang="zh-CN" altLang="en-US" sz="2400" dirty="0">
                <a:solidFill>
                  <a:sysClr val="window" lastClr="FFFFFF"/>
                </a:solidFill>
                <a:latin typeface="Britannic Bold" panose="020B0903060703020204" pitchFamily="34" charset="0"/>
                <a:ea typeface="微软雅黑" panose="020B0503020204020204" pitchFamily="34" charset="-122"/>
              </a:endParaRPr>
            </a:p>
          </p:txBody>
        </p:sp>
      </p:grpSp>
      <p:sp>
        <p:nvSpPr>
          <p:cNvPr id="40972" name="文本框 16">
            <a:extLst>
              <a:ext uri="{FF2B5EF4-FFF2-40B4-BE49-F238E27FC236}">
                <a16:creationId xmlns:a16="http://schemas.microsoft.com/office/drawing/2014/main" id="{A14DBF72-E09A-4B9D-B654-0D3D7C2E2211}"/>
              </a:ext>
            </a:extLst>
          </p:cNvPr>
          <p:cNvSpPr txBox="1">
            <a:spLocks noChangeArrowheads="1"/>
          </p:cNvSpPr>
          <p:nvPr/>
        </p:nvSpPr>
        <p:spPr bwMode="auto">
          <a:xfrm>
            <a:off x="944563" y="3508375"/>
            <a:ext cx="77787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rgbClr val="558ED5"/>
                </a:solidFill>
                <a:latin typeface="微软雅黑" panose="020B0503020204020204" pitchFamily="34" charset="-122"/>
                <a:ea typeface="微软雅黑" panose="020B0503020204020204" pitchFamily="34" charset="-122"/>
              </a:rPr>
              <a:t>多媒</a:t>
            </a:r>
            <a:endParaRPr lang="en-US" altLang="zh-CN" sz="2000" b="1">
              <a:solidFill>
                <a:srgbClr val="558ED5"/>
              </a:solidFill>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2000" b="1">
                <a:solidFill>
                  <a:srgbClr val="558ED5"/>
                </a:solidFill>
                <a:latin typeface="微软雅黑" panose="020B0503020204020204" pitchFamily="34" charset="-122"/>
                <a:ea typeface="微软雅黑" panose="020B0503020204020204" pitchFamily="34" charset="-122"/>
              </a:rPr>
              <a:t>体网络技术</a:t>
            </a:r>
          </a:p>
        </p:txBody>
      </p:sp>
      <p:sp>
        <p:nvSpPr>
          <p:cNvPr id="45" name="空心弧 44">
            <a:extLst>
              <a:ext uri="{FF2B5EF4-FFF2-40B4-BE49-F238E27FC236}">
                <a16:creationId xmlns:a16="http://schemas.microsoft.com/office/drawing/2014/main" id="{9B370632-35E5-4423-8FBF-E39653499036}"/>
              </a:ext>
            </a:extLst>
          </p:cNvPr>
          <p:cNvSpPr/>
          <p:nvPr/>
        </p:nvSpPr>
        <p:spPr>
          <a:xfrm rot="16440052">
            <a:off x="519113" y="2478087"/>
            <a:ext cx="3030538" cy="3313113"/>
          </a:xfrm>
          <a:prstGeom prst="blockArc">
            <a:avLst>
              <a:gd name="adj1" fmla="val 10800000"/>
              <a:gd name="adj2" fmla="val 20880341"/>
              <a:gd name="adj3" fmla="val 1442"/>
            </a:avLst>
          </a:prstGeom>
          <a:solidFill>
            <a:srgbClr val="1F497D">
              <a:lumMod val="60000"/>
              <a:lumOff val="40000"/>
            </a:srgbClr>
          </a:solidFill>
          <a:ln w="25400" cap="flat" cmpd="sng" algn="ctr">
            <a:solidFill>
              <a:srgbClr val="1F497D">
                <a:lumMod val="60000"/>
                <a:lumOff val="40000"/>
              </a:srgbClr>
            </a:solidFill>
            <a:prstDash val="solid"/>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a:solidFill>
                <a:sysClr val="windowText" lastClr="000000"/>
              </a:solidFill>
              <a:latin typeface="Calibri"/>
            </a:endParaRPr>
          </a:p>
        </p:txBody>
      </p:sp>
      <p:sp>
        <p:nvSpPr>
          <p:cNvPr id="40974" name="矩形 2">
            <a:extLst>
              <a:ext uri="{FF2B5EF4-FFF2-40B4-BE49-F238E27FC236}">
                <a16:creationId xmlns:a16="http://schemas.microsoft.com/office/drawing/2014/main" id="{3E36BB1E-C9D8-43F1-B690-941E7DBD6826}"/>
              </a:ext>
            </a:extLst>
          </p:cNvPr>
          <p:cNvSpPr>
            <a:spLocks noChangeArrowheads="1"/>
          </p:cNvSpPr>
          <p:nvPr/>
        </p:nvSpPr>
        <p:spPr bwMode="auto">
          <a:xfrm>
            <a:off x="2879725" y="2927350"/>
            <a:ext cx="1495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rgbClr val="FFFFFF"/>
                </a:solidFill>
                <a:latin typeface="微软雅黑" panose="020B0503020204020204" pitchFamily="34" charset="-122"/>
                <a:ea typeface="微软雅黑" panose="020B0503020204020204" pitchFamily="34" charset="-122"/>
              </a:rPr>
              <a:t>网络构建技术</a:t>
            </a:r>
          </a:p>
        </p:txBody>
      </p:sp>
      <p:sp>
        <p:nvSpPr>
          <p:cNvPr id="40975" name="矩形 3">
            <a:extLst>
              <a:ext uri="{FF2B5EF4-FFF2-40B4-BE49-F238E27FC236}">
                <a16:creationId xmlns:a16="http://schemas.microsoft.com/office/drawing/2014/main" id="{4E35CD33-D380-4861-9EFE-3338B6B8333D}"/>
              </a:ext>
            </a:extLst>
          </p:cNvPr>
          <p:cNvSpPr>
            <a:spLocks noChangeArrowheads="1"/>
          </p:cNvSpPr>
          <p:nvPr/>
        </p:nvSpPr>
        <p:spPr bwMode="auto">
          <a:xfrm>
            <a:off x="2879725" y="4029075"/>
            <a:ext cx="1495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rgbClr val="FFFFFF"/>
                </a:solidFill>
                <a:latin typeface="微软雅黑" panose="020B0503020204020204" pitchFamily="34" charset="-122"/>
                <a:ea typeface="微软雅黑" panose="020B0503020204020204" pitchFamily="34" charset="-122"/>
              </a:rPr>
              <a:t>网络通信技术</a:t>
            </a:r>
          </a:p>
        </p:txBody>
      </p:sp>
      <p:sp>
        <p:nvSpPr>
          <p:cNvPr id="40976" name="矩形 4">
            <a:extLst>
              <a:ext uri="{FF2B5EF4-FFF2-40B4-BE49-F238E27FC236}">
                <a16:creationId xmlns:a16="http://schemas.microsoft.com/office/drawing/2014/main" id="{DBD7D2F7-1D1F-4839-BD80-CEB6D160006C}"/>
              </a:ext>
            </a:extLst>
          </p:cNvPr>
          <p:cNvSpPr>
            <a:spLocks noChangeArrowheads="1"/>
          </p:cNvSpPr>
          <p:nvPr/>
        </p:nvSpPr>
        <p:spPr bwMode="auto">
          <a:xfrm>
            <a:off x="2879725" y="5132388"/>
            <a:ext cx="14954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rgbClr val="FFFFFF"/>
                </a:solidFill>
                <a:latin typeface="微软雅黑" panose="020B0503020204020204" pitchFamily="34" charset="-122"/>
                <a:ea typeface="微软雅黑" panose="020B0503020204020204" pitchFamily="34" charset="-122"/>
              </a:rPr>
              <a:t>网络应用技术</a:t>
            </a:r>
          </a:p>
        </p:txBody>
      </p:sp>
      <p:sp>
        <p:nvSpPr>
          <p:cNvPr id="7" name="矩形 6">
            <a:extLst>
              <a:ext uri="{FF2B5EF4-FFF2-40B4-BE49-F238E27FC236}">
                <a16:creationId xmlns:a16="http://schemas.microsoft.com/office/drawing/2014/main" id="{DCBD3A50-DCAE-4065-8966-0BEE9441DA0C}"/>
              </a:ext>
            </a:extLst>
          </p:cNvPr>
          <p:cNvSpPr>
            <a:spLocks noChangeArrowheads="1"/>
          </p:cNvSpPr>
          <p:nvPr/>
        </p:nvSpPr>
        <p:spPr bwMode="auto">
          <a:xfrm>
            <a:off x="4768850" y="2159000"/>
            <a:ext cx="3324225"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en-US" sz="1800">
                <a:latin typeface="微软雅黑" panose="020B0503020204020204" pitchFamily="34" charset="-122"/>
                <a:ea typeface="微软雅黑" panose="020B0503020204020204" pitchFamily="34" charset="-122"/>
              </a:rPr>
              <a:t>包括</a:t>
            </a:r>
            <a:r>
              <a:rPr lang="zh-CN" altLang="zh-CN" sz="1800">
                <a:latin typeface="微软雅黑" panose="020B0503020204020204" pitchFamily="34" charset="-122"/>
                <a:ea typeface="微软雅黑" panose="020B0503020204020204" pitchFamily="34" charset="-122"/>
              </a:rPr>
              <a:t>网络的结构、布线和实际连接。</a:t>
            </a:r>
            <a:r>
              <a:rPr lang="zh-CN" altLang="en-US" sz="1800">
                <a:latin typeface="微软雅黑" panose="020B0503020204020204" pitchFamily="34" charset="-122"/>
                <a:ea typeface="微软雅黑" panose="020B0503020204020204" pitchFamily="34" charset="-122"/>
              </a:rPr>
              <a:t>以及</a:t>
            </a:r>
            <a:r>
              <a:rPr lang="zh-CN" altLang="zh-CN" sz="1800">
                <a:latin typeface="微软雅黑" panose="020B0503020204020204" pitchFamily="34" charset="-122"/>
                <a:ea typeface="微软雅黑" panose="020B0503020204020204" pitchFamily="34" charset="-122"/>
              </a:rPr>
              <a:t>如何提供支持网络多媒体应用的多媒体网络操作系统。</a:t>
            </a:r>
          </a:p>
        </p:txBody>
      </p:sp>
      <p:sp>
        <p:nvSpPr>
          <p:cNvPr id="40978" name="文本框 15">
            <a:extLst>
              <a:ext uri="{FF2B5EF4-FFF2-40B4-BE49-F238E27FC236}">
                <a16:creationId xmlns:a16="http://schemas.microsoft.com/office/drawing/2014/main" id="{422B725C-E11C-41FB-9B31-961C98F0BBE9}"/>
              </a:ext>
            </a:extLst>
          </p:cNvPr>
          <p:cNvSpPr txBox="1">
            <a:spLocks noChangeArrowheads="1"/>
          </p:cNvSpPr>
          <p:nvPr/>
        </p:nvSpPr>
        <p:spPr bwMode="auto">
          <a:xfrm>
            <a:off x="296863" y="1084263"/>
            <a:ext cx="3667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1.</a:t>
            </a:r>
            <a:r>
              <a:rPr lang="zh-CN" altLang="zh-CN" sz="2000" noProof="1">
                <a:latin typeface="微软雅黑" panose="020B0503020204020204" pitchFamily="34" charset="-122"/>
                <a:ea typeface="微软雅黑" panose="020B0503020204020204" pitchFamily="34" charset="-122"/>
              </a:rPr>
              <a:t>2.1   </a:t>
            </a:r>
            <a:r>
              <a:rPr lang="zh-CN" altLang="en-US" sz="2000" noProof="1">
                <a:latin typeface="微软雅黑" panose="020B0503020204020204" pitchFamily="34" charset="-122"/>
                <a:ea typeface="微软雅黑" panose="020B0503020204020204" pitchFamily="34" charset="-122"/>
              </a:rPr>
              <a:t>多媒体网络技术</a:t>
            </a:r>
          </a:p>
        </p:txBody>
      </p:sp>
      <p:sp>
        <p:nvSpPr>
          <p:cNvPr id="39" name="圆角矩形 38">
            <a:extLst>
              <a:ext uri="{FF2B5EF4-FFF2-40B4-BE49-F238E27FC236}">
                <a16:creationId xmlns:a16="http://schemas.microsoft.com/office/drawing/2014/main" id="{70BC9650-3FD2-4F99-99A1-270931919AD4}"/>
              </a:ext>
            </a:extLst>
          </p:cNvPr>
          <p:cNvSpPr/>
          <p:nvPr/>
        </p:nvSpPr>
        <p:spPr>
          <a:xfrm>
            <a:off x="255588" y="1039813"/>
            <a:ext cx="37020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矩形 36">
            <a:extLst>
              <a:ext uri="{FF2B5EF4-FFF2-40B4-BE49-F238E27FC236}">
                <a16:creationId xmlns:a16="http://schemas.microsoft.com/office/drawing/2014/main" id="{8B669D5E-7E26-44F6-9211-E121AEDE09B9}"/>
              </a:ext>
            </a:extLst>
          </p:cNvPr>
          <p:cNvSpPr>
            <a:spLocks noChangeArrowheads="1"/>
          </p:cNvSpPr>
          <p:nvPr/>
        </p:nvSpPr>
        <p:spPr bwMode="auto">
          <a:xfrm>
            <a:off x="4787900" y="3032125"/>
            <a:ext cx="3600450" cy="216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zh-CN" sz="1800">
                <a:latin typeface="微软雅黑" panose="020B0503020204020204" pitchFamily="34" charset="-122"/>
                <a:ea typeface="微软雅黑" panose="020B0503020204020204" pitchFamily="34" charset="-122"/>
              </a:rPr>
              <a:t>解决如何实现网络之间的高速、高效和高质量的多媒体通信问题。其中能够解决在不同设备之间进行信息传递的技术称之为多媒体中间件技术。</a:t>
            </a:r>
            <a:endParaRPr lang="zh-CN" altLang="en-US" sz="1800">
              <a:latin typeface="微软雅黑" panose="020B0503020204020204" pitchFamily="34" charset="-122"/>
              <a:ea typeface="微软雅黑" panose="020B0503020204020204" pitchFamily="34" charset="-122"/>
            </a:endParaRPr>
          </a:p>
        </p:txBody>
      </p:sp>
      <p:sp>
        <p:nvSpPr>
          <p:cNvPr id="42" name="矩形 41">
            <a:extLst>
              <a:ext uri="{FF2B5EF4-FFF2-40B4-BE49-F238E27FC236}">
                <a16:creationId xmlns:a16="http://schemas.microsoft.com/office/drawing/2014/main" id="{EDF2D6C1-4C66-4148-8956-1CD788EFD5CC}"/>
              </a:ext>
            </a:extLst>
          </p:cNvPr>
          <p:cNvSpPr>
            <a:spLocks noChangeArrowheads="1"/>
          </p:cNvSpPr>
          <p:nvPr/>
        </p:nvSpPr>
        <p:spPr bwMode="auto">
          <a:xfrm>
            <a:off x="4792663" y="4411663"/>
            <a:ext cx="3379787"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zh-CN" sz="1800">
                <a:latin typeface="微软雅黑" panose="020B0503020204020204" pitchFamily="34" charset="-122"/>
                <a:ea typeface="微软雅黑" panose="020B0503020204020204" pitchFamily="34" charset="-122"/>
              </a:rPr>
              <a:t>以多媒体会议系统技术为基础的即时应用，以多媒体视频点播与交互电视技术为基础的流媒体应用等。</a:t>
            </a:r>
            <a:endParaRPr lang="zh-CN" altLang="en-US" sz="1800">
              <a:latin typeface="微软雅黑" panose="020B0503020204020204" pitchFamily="34" charset="-122"/>
              <a:ea typeface="微软雅黑" panose="020B0503020204020204" pitchFamily="34" charset="-122"/>
            </a:endParaRPr>
          </a:p>
        </p:txBody>
      </p:sp>
    </p:spTree>
  </p:cSld>
  <p:clrMapOvr>
    <a:masterClrMapping/>
  </p:clrMapOvr>
  <p:transition advClick="0" advTm="4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2" presetClass="entr" presetSubtype="4"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ppt_x"/>
                                          </p:val>
                                        </p:tav>
                                        <p:tav tm="100000">
                                          <p:val>
                                            <p:strVal val="#ppt_x"/>
                                          </p:val>
                                        </p:tav>
                                      </p:tavLst>
                                    </p:anim>
                                    <p:anim calcmode="lin" valueType="num">
                                      <p:cBhvr additive="base">
                                        <p:cTn id="1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7"/>
                                        </p:tgtEl>
                                        <p:attrNameLst>
                                          <p:attrName>style.visibility</p:attrName>
                                        </p:attrNameLst>
                                      </p:cBhvr>
                                      <p:to>
                                        <p:strVal val="hidden"/>
                                      </p:to>
                                    </p:set>
                                  </p:childTnLst>
                                </p:cTn>
                              </p:par>
                              <p:par>
                                <p:cTn id="21" presetID="2" presetClass="entr" presetSubtype="4"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7" grpId="0"/>
      <p:bldP spid="37" grpId="1"/>
      <p:bldP spid="42"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文本框 99373">
            <a:extLst>
              <a:ext uri="{FF2B5EF4-FFF2-40B4-BE49-F238E27FC236}">
                <a16:creationId xmlns:a16="http://schemas.microsoft.com/office/drawing/2014/main" id="{579EEB5C-053B-4FC0-94A0-B083374D0DD9}"/>
              </a:ext>
            </a:extLst>
          </p:cNvPr>
          <p:cNvSpPr txBox="1">
            <a:spLocks noChangeArrowheads="1"/>
          </p:cNvSpPr>
          <p:nvPr/>
        </p:nvSpPr>
        <p:spPr bwMode="auto">
          <a:xfrm>
            <a:off x="2481263" y="115888"/>
            <a:ext cx="453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3</a:t>
            </a:r>
            <a:r>
              <a:rPr lang="zh-CN" altLang="en-US" sz="2600" b="1">
                <a:solidFill>
                  <a:schemeClr val="bg1"/>
                </a:solidFill>
                <a:latin typeface="黑体" panose="02010609060101010101" pitchFamily="49" charset="-122"/>
                <a:ea typeface="黑体" panose="02010609060101010101" pitchFamily="49" charset="-122"/>
              </a:rPr>
              <a:t> 多媒体技术的研究热点</a:t>
            </a:r>
          </a:p>
        </p:txBody>
      </p:sp>
      <p:grpSp>
        <p:nvGrpSpPr>
          <p:cNvPr id="6" name="组合 5">
            <a:extLst>
              <a:ext uri="{FF2B5EF4-FFF2-40B4-BE49-F238E27FC236}">
                <a16:creationId xmlns:a16="http://schemas.microsoft.com/office/drawing/2014/main" id="{A4DEA228-E97F-4094-BDA4-1B0D0B2B3EB5}"/>
              </a:ext>
            </a:extLst>
          </p:cNvPr>
          <p:cNvGrpSpPr>
            <a:grpSpLocks/>
          </p:cNvGrpSpPr>
          <p:nvPr/>
        </p:nvGrpSpPr>
        <p:grpSpPr bwMode="auto">
          <a:xfrm>
            <a:off x="931863" y="3487738"/>
            <a:ext cx="3681412" cy="468312"/>
            <a:chOff x="931863" y="3487738"/>
            <a:chExt cx="3681412" cy="468312"/>
          </a:xfrm>
        </p:grpSpPr>
        <p:sp>
          <p:nvSpPr>
            <p:cNvPr id="42030" name="文本框 79">
              <a:extLst>
                <a:ext uri="{FF2B5EF4-FFF2-40B4-BE49-F238E27FC236}">
                  <a16:creationId xmlns:a16="http://schemas.microsoft.com/office/drawing/2014/main" id="{E265C3F9-0991-49E8-B728-4A80FAC62834}"/>
                </a:ext>
              </a:extLst>
            </p:cNvPr>
            <p:cNvSpPr txBox="1">
              <a:spLocks noChangeArrowheads="1"/>
            </p:cNvSpPr>
            <p:nvPr/>
          </p:nvSpPr>
          <p:spPr bwMode="auto">
            <a:xfrm>
              <a:off x="1444625" y="3525838"/>
              <a:ext cx="3168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多媒体网络通信技术</a:t>
              </a:r>
            </a:p>
          </p:txBody>
        </p:sp>
        <p:sp>
          <p:nvSpPr>
            <p:cNvPr id="42031" name="Oval 97">
              <a:extLst>
                <a:ext uri="{FF2B5EF4-FFF2-40B4-BE49-F238E27FC236}">
                  <a16:creationId xmlns:a16="http://schemas.microsoft.com/office/drawing/2014/main" id="{4E5AFCC5-6ECC-4055-9A5A-65051EAC7A95}"/>
                </a:ext>
              </a:extLst>
            </p:cNvPr>
            <p:cNvSpPr>
              <a:spLocks noChangeArrowheads="1"/>
            </p:cNvSpPr>
            <p:nvPr/>
          </p:nvSpPr>
          <p:spPr bwMode="auto">
            <a:xfrm>
              <a:off x="931863" y="3487738"/>
              <a:ext cx="468312" cy="468312"/>
            </a:xfrm>
            <a:prstGeom prst="ellipse">
              <a:avLst/>
            </a:prstGeom>
            <a:solidFill>
              <a:srgbClr val="1D7D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a:solidFill>
                    <a:srgbClr val="FFFFFF"/>
                  </a:solidFill>
                  <a:latin typeface="微软雅黑" panose="020B0503020204020204" pitchFamily="34" charset="-122"/>
                  <a:ea typeface="微软雅黑" panose="020B0503020204020204" pitchFamily="34" charset="-122"/>
                </a:rPr>
                <a:t>5</a:t>
              </a:r>
              <a:endParaRPr lang="en-AU" altLang="en-US" sz="2400" b="1">
                <a:solidFill>
                  <a:srgbClr val="FFFFFF"/>
                </a:solidFill>
                <a:latin typeface="微软雅黑" panose="020B0503020204020204" pitchFamily="34" charset="-122"/>
                <a:ea typeface="微软雅黑" panose="020B0503020204020204" pitchFamily="34" charset="-122"/>
              </a:endParaRPr>
            </a:p>
          </p:txBody>
        </p:sp>
      </p:grpSp>
      <p:grpSp>
        <p:nvGrpSpPr>
          <p:cNvPr id="8" name="组合 7">
            <a:extLst>
              <a:ext uri="{FF2B5EF4-FFF2-40B4-BE49-F238E27FC236}">
                <a16:creationId xmlns:a16="http://schemas.microsoft.com/office/drawing/2014/main" id="{64E9E6C7-CE6C-430B-9571-2BA51BBB89F1}"/>
              </a:ext>
            </a:extLst>
          </p:cNvPr>
          <p:cNvGrpSpPr>
            <a:grpSpLocks/>
          </p:cNvGrpSpPr>
          <p:nvPr/>
        </p:nvGrpSpPr>
        <p:grpSpPr bwMode="auto">
          <a:xfrm>
            <a:off x="931863" y="4252913"/>
            <a:ext cx="3279775" cy="468312"/>
            <a:chOff x="931863" y="4252913"/>
            <a:chExt cx="3681412" cy="468312"/>
          </a:xfrm>
        </p:grpSpPr>
        <p:sp>
          <p:nvSpPr>
            <p:cNvPr id="42028" name="文本框 77">
              <a:extLst>
                <a:ext uri="{FF2B5EF4-FFF2-40B4-BE49-F238E27FC236}">
                  <a16:creationId xmlns:a16="http://schemas.microsoft.com/office/drawing/2014/main" id="{9FEFD273-2DEC-4C98-9B7A-80E6C38D1FFD}"/>
                </a:ext>
              </a:extLst>
            </p:cNvPr>
            <p:cNvSpPr txBox="1">
              <a:spLocks noChangeArrowheads="1"/>
            </p:cNvSpPr>
            <p:nvPr/>
          </p:nvSpPr>
          <p:spPr bwMode="auto">
            <a:xfrm>
              <a:off x="1444625" y="4281488"/>
              <a:ext cx="3168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多媒体数字水印技术</a:t>
              </a:r>
            </a:p>
          </p:txBody>
        </p:sp>
        <p:sp>
          <p:nvSpPr>
            <p:cNvPr id="42029" name="Oval 110">
              <a:extLst>
                <a:ext uri="{FF2B5EF4-FFF2-40B4-BE49-F238E27FC236}">
                  <a16:creationId xmlns:a16="http://schemas.microsoft.com/office/drawing/2014/main" id="{7E41AA11-E6C2-4FF6-8CD1-3B1D2C8B8258}"/>
                </a:ext>
              </a:extLst>
            </p:cNvPr>
            <p:cNvSpPr>
              <a:spLocks noChangeArrowheads="1"/>
            </p:cNvSpPr>
            <p:nvPr/>
          </p:nvSpPr>
          <p:spPr bwMode="auto">
            <a:xfrm>
              <a:off x="931863" y="4252913"/>
              <a:ext cx="468312" cy="468312"/>
            </a:xfrm>
            <a:prstGeom prst="ellipse">
              <a:avLst/>
            </a:prstGeom>
            <a:solidFill>
              <a:srgbClr val="1D7D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a:solidFill>
                    <a:srgbClr val="FFFFFF"/>
                  </a:solidFill>
                  <a:latin typeface="微软雅黑" panose="020B0503020204020204" pitchFamily="34" charset="-122"/>
                  <a:ea typeface="微软雅黑" panose="020B0503020204020204" pitchFamily="34" charset="-122"/>
                </a:rPr>
                <a:t>7</a:t>
              </a:r>
              <a:endParaRPr lang="en-AU" altLang="en-US" sz="2400" b="1">
                <a:solidFill>
                  <a:srgbClr val="FFFFFF"/>
                </a:solidFill>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3D87D423-2A16-498F-83D0-54ECF29B88BF}"/>
              </a:ext>
            </a:extLst>
          </p:cNvPr>
          <p:cNvGrpSpPr>
            <a:grpSpLocks/>
          </p:cNvGrpSpPr>
          <p:nvPr/>
        </p:nvGrpSpPr>
        <p:grpSpPr bwMode="auto">
          <a:xfrm>
            <a:off x="4381500" y="4275138"/>
            <a:ext cx="3719513" cy="466725"/>
            <a:chOff x="4381500" y="4275138"/>
            <a:chExt cx="3719513" cy="466725"/>
          </a:xfrm>
        </p:grpSpPr>
        <p:sp>
          <p:nvSpPr>
            <p:cNvPr id="42026" name="文本框 76">
              <a:extLst>
                <a:ext uri="{FF2B5EF4-FFF2-40B4-BE49-F238E27FC236}">
                  <a16:creationId xmlns:a16="http://schemas.microsoft.com/office/drawing/2014/main" id="{0B759934-504C-491C-A64B-0366363408CF}"/>
                </a:ext>
              </a:extLst>
            </p:cNvPr>
            <p:cNvSpPr txBox="1">
              <a:spLocks noChangeArrowheads="1"/>
            </p:cNvSpPr>
            <p:nvPr/>
          </p:nvSpPr>
          <p:spPr bwMode="auto">
            <a:xfrm>
              <a:off x="4932363" y="4332288"/>
              <a:ext cx="3168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多媒体数据挖掘技术</a:t>
              </a:r>
            </a:p>
          </p:txBody>
        </p:sp>
        <p:sp>
          <p:nvSpPr>
            <p:cNvPr id="42027" name="Oval 110">
              <a:extLst>
                <a:ext uri="{FF2B5EF4-FFF2-40B4-BE49-F238E27FC236}">
                  <a16:creationId xmlns:a16="http://schemas.microsoft.com/office/drawing/2014/main" id="{10D6222B-4BD0-4C77-A956-8854EE6E5B87}"/>
                </a:ext>
              </a:extLst>
            </p:cNvPr>
            <p:cNvSpPr>
              <a:spLocks noChangeArrowheads="1"/>
            </p:cNvSpPr>
            <p:nvPr/>
          </p:nvSpPr>
          <p:spPr bwMode="auto">
            <a:xfrm>
              <a:off x="4381500" y="4275138"/>
              <a:ext cx="468313" cy="466725"/>
            </a:xfrm>
            <a:prstGeom prst="ellipse">
              <a:avLst/>
            </a:prstGeom>
            <a:solidFill>
              <a:srgbClr val="1D7D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a:solidFill>
                    <a:srgbClr val="FFFFFF"/>
                  </a:solidFill>
                  <a:latin typeface="微软雅黑" panose="020B0503020204020204" pitchFamily="34" charset="-122"/>
                  <a:ea typeface="微软雅黑" panose="020B0503020204020204" pitchFamily="34" charset="-122"/>
                </a:rPr>
                <a:t>8</a:t>
              </a:r>
              <a:endParaRPr lang="en-AU" altLang="en-US" sz="2400" b="1">
                <a:solidFill>
                  <a:srgbClr val="FFFFFF"/>
                </a:solidFill>
                <a:latin typeface="微软雅黑" panose="020B0503020204020204" pitchFamily="34" charset="-122"/>
                <a:ea typeface="微软雅黑" panose="020B0503020204020204" pitchFamily="34" charset="-122"/>
              </a:endParaRPr>
            </a:p>
          </p:txBody>
        </p:sp>
      </p:grpSp>
      <p:grpSp>
        <p:nvGrpSpPr>
          <p:cNvPr id="2" name="组合 1">
            <a:extLst>
              <a:ext uri="{FF2B5EF4-FFF2-40B4-BE49-F238E27FC236}">
                <a16:creationId xmlns:a16="http://schemas.microsoft.com/office/drawing/2014/main" id="{9C8B1F8E-229E-4C55-A264-1158D54A5E8D}"/>
              </a:ext>
            </a:extLst>
          </p:cNvPr>
          <p:cNvGrpSpPr>
            <a:grpSpLocks/>
          </p:cNvGrpSpPr>
          <p:nvPr/>
        </p:nvGrpSpPr>
        <p:grpSpPr bwMode="auto">
          <a:xfrm>
            <a:off x="931863" y="1993900"/>
            <a:ext cx="2536825" cy="468313"/>
            <a:chOff x="931863" y="1993900"/>
            <a:chExt cx="2536825" cy="468313"/>
          </a:xfrm>
        </p:grpSpPr>
        <p:sp>
          <p:nvSpPr>
            <p:cNvPr id="42024" name="文本框 75">
              <a:extLst>
                <a:ext uri="{FF2B5EF4-FFF2-40B4-BE49-F238E27FC236}">
                  <a16:creationId xmlns:a16="http://schemas.microsoft.com/office/drawing/2014/main" id="{82684AFD-2E7F-4A0B-A9F4-F5C37BF6338F}"/>
                </a:ext>
              </a:extLst>
            </p:cNvPr>
            <p:cNvSpPr txBox="1">
              <a:spLocks noChangeArrowheads="1"/>
            </p:cNvSpPr>
            <p:nvPr/>
          </p:nvSpPr>
          <p:spPr bwMode="auto">
            <a:xfrm>
              <a:off x="1444625" y="2012950"/>
              <a:ext cx="2024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数据存储技术</a:t>
              </a:r>
            </a:p>
          </p:txBody>
        </p:sp>
        <p:sp>
          <p:nvSpPr>
            <p:cNvPr id="42025" name="Oval 80">
              <a:extLst>
                <a:ext uri="{FF2B5EF4-FFF2-40B4-BE49-F238E27FC236}">
                  <a16:creationId xmlns:a16="http://schemas.microsoft.com/office/drawing/2014/main" id="{B4DA8227-23C2-4199-9262-E9C7D17E9639}"/>
                </a:ext>
              </a:extLst>
            </p:cNvPr>
            <p:cNvSpPr>
              <a:spLocks noChangeArrowheads="1"/>
            </p:cNvSpPr>
            <p:nvPr/>
          </p:nvSpPr>
          <p:spPr bwMode="auto">
            <a:xfrm>
              <a:off x="931863" y="1993900"/>
              <a:ext cx="468312" cy="468313"/>
            </a:xfrm>
            <a:prstGeom prst="ellipse">
              <a:avLst/>
            </a:prstGeom>
            <a:solidFill>
              <a:srgbClr val="1D7D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AU" altLang="en-US" sz="2400" b="1">
                  <a:solidFill>
                    <a:srgbClr val="FFFFFF"/>
                  </a:solidFill>
                  <a:latin typeface="微软雅黑" panose="020B0503020204020204" pitchFamily="34" charset="-122"/>
                  <a:ea typeface="微软雅黑" panose="020B0503020204020204" pitchFamily="34" charset="-122"/>
                </a:rPr>
                <a:t>1</a:t>
              </a:r>
            </a:p>
          </p:txBody>
        </p:sp>
      </p:grpSp>
      <p:grpSp>
        <p:nvGrpSpPr>
          <p:cNvPr id="3" name="组合 2">
            <a:extLst>
              <a:ext uri="{FF2B5EF4-FFF2-40B4-BE49-F238E27FC236}">
                <a16:creationId xmlns:a16="http://schemas.microsoft.com/office/drawing/2014/main" id="{E232B9EC-87C5-412F-AF03-6309274CFB97}"/>
              </a:ext>
            </a:extLst>
          </p:cNvPr>
          <p:cNvGrpSpPr>
            <a:grpSpLocks/>
          </p:cNvGrpSpPr>
          <p:nvPr/>
        </p:nvGrpSpPr>
        <p:grpSpPr bwMode="auto">
          <a:xfrm>
            <a:off x="4381500" y="1989138"/>
            <a:ext cx="3208338" cy="468312"/>
            <a:chOff x="4381500" y="1989138"/>
            <a:chExt cx="3208338" cy="468312"/>
          </a:xfrm>
        </p:grpSpPr>
        <p:sp>
          <p:nvSpPr>
            <p:cNvPr id="42022" name="文本框 74">
              <a:extLst>
                <a:ext uri="{FF2B5EF4-FFF2-40B4-BE49-F238E27FC236}">
                  <a16:creationId xmlns:a16="http://schemas.microsoft.com/office/drawing/2014/main" id="{DDB6A463-96FB-4CF4-9C5F-995D4DC3FDA1}"/>
                </a:ext>
              </a:extLst>
            </p:cNvPr>
            <p:cNvSpPr txBox="1">
              <a:spLocks noChangeArrowheads="1"/>
            </p:cNvSpPr>
            <p:nvPr/>
          </p:nvSpPr>
          <p:spPr bwMode="auto">
            <a:xfrm>
              <a:off x="4932363" y="2035175"/>
              <a:ext cx="26574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压缩和解压缩技术</a:t>
              </a:r>
            </a:p>
          </p:txBody>
        </p:sp>
        <p:sp>
          <p:nvSpPr>
            <p:cNvPr id="42023" name="Oval 92">
              <a:extLst>
                <a:ext uri="{FF2B5EF4-FFF2-40B4-BE49-F238E27FC236}">
                  <a16:creationId xmlns:a16="http://schemas.microsoft.com/office/drawing/2014/main" id="{CB1D0138-0DB7-4E0F-8894-F1489E744285}"/>
                </a:ext>
              </a:extLst>
            </p:cNvPr>
            <p:cNvSpPr>
              <a:spLocks noChangeArrowheads="1"/>
            </p:cNvSpPr>
            <p:nvPr/>
          </p:nvSpPr>
          <p:spPr bwMode="auto">
            <a:xfrm>
              <a:off x="4381500" y="1989138"/>
              <a:ext cx="468313" cy="468312"/>
            </a:xfrm>
            <a:prstGeom prst="ellipse">
              <a:avLst/>
            </a:prstGeom>
            <a:solidFill>
              <a:srgbClr val="1D7D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a:solidFill>
                    <a:srgbClr val="FFFFFF"/>
                  </a:solidFill>
                  <a:latin typeface="微软雅黑" panose="020B0503020204020204" pitchFamily="34" charset="-122"/>
                  <a:ea typeface="微软雅黑" panose="020B0503020204020204" pitchFamily="34" charset="-122"/>
                </a:rPr>
                <a:t>2</a:t>
              </a:r>
              <a:endParaRPr lang="en-AU" altLang="en-US" sz="2400" b="1">
                <a:solidFill>
                  <a:srgbClr val="FFFFFF"/>
                </a:solidFill>
                <a:latin typeface="微软雅黑" panose="020B0503020204020204" pitchFamily="34" charset="-122"/>
                <a:ea typeface="微软雅黑" panose="020B0503020204020204" pitchFamily="34" charset="-122"/>
              </a:endParaRPr>
            </a:p>
          </p:txBody>
        </p:sp>
      </p:grpSp>
      <p:grpSp>
        <p:nvGrpSpPr>
          <p:cNvPr id="4" name="组合 3">
            <a:extLst>
              <a:ext uri="{FF2B5EF4-FFF2-40B4-BE49-F238E27FC236}">
                <a16:creationId xmlns:a16="http://schemas.microsoft.com/office/drawing/2014/main" id="{34A6EF8E-054B-4ABC-B227-3621E3FE0C0F}"/>
              </a:ext>
            </a:extLst>
          </p:cNvPr>
          <p:cNvGrpSpPr>
            <a:grpSpLocks/>
          </p:cNvGrpSpPr>
          <p:nvPr/>
        </p:nvGrpSpPr>
        <p:grpSpPr bwMode="auto">
          <a:xfrm>
            <a:off x="931863" y="2747963"/>
            <a:ext cx="3055937" cy="468312"/>
            <a:chOff x="931863" y="2747963"/>
            <a:chExt cx="3055937" cy="468312"/>
          </a:xfrm>
        </p:grpSpPr>
        <p:sp>
          <p:nvSpPr>
            <p:cNvPr id="42020" name="文本框 73">
              <a:extLst>
                <a:ext uri="{FF2B5EF4-FFF2-40B4-BE49-F238E27FC236}">
                  <a16:creationId xmlns:a16="http://schemas.microsoft.com/office/drawing/2014/main" id="{CA67E149-20AB-4E1E-BC9C-E11279EFBDE9}"/>
                </a:ext>
              </a:extLst>
            </p:cNvPr>
            <p:cNvSpPr txBox="1">
              <a:spLocks noChangeArrowheads="1"/>
            </p:cNvSpPr>
            <p:nvPr/>
          </p:nvSpPr>
          <p:spPr bwMode="auto">
            <a:xfrm>
              <a:off x="1444625" y="2770188"/>
              <a:ext cx="25431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多媒体数据库技术</a:t>
              </a:r>
            </a:p>
          </p:txBody>
        </p:sp>
        <p:sp>
          <p:nvSpPr>
            <p:cNvPr id="42021" name="Oval 106">
              <a:extLst>
                <a:ext uri="{FF2B5EF4-FFF2-40B4-BE49-F238E27FC236}">
                  <a16:creationId xmlns:a16="http://schemas.microsoft.com/office/drawing/2014/main" id="{179C26DB-B548-4BE5-A119-9034D9158B9D}"/>
                </a:ext>
              </a:extLst>
            </p:cNvPr>
            <p:cNvSpPr>
              <a:spLocks noChangeArrowheads="1"/>
            </p:cNvSpPr>
            <p:nvPr/>
          </p:nvSpPr>
          <p:spPr bwMode="auto">
            <a:xfrm>
              <a:off x="931863" y="2747963"/>
              <a:ext cx="468312" cy="468312"/>
            </a:xfrm>
            <a:prstGeom prst="ellipse">
              <a:avLst/>
            </a:prstGeom>
            <a:solidFill>
              <a:srgbClr val="1D7D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a:solidFill>
                    <a:srgbClr val="FFFFFF"/>
                  </a:solidFill>
                  <a:latin typeface="微软雅黑" panose="020B0503020204020204" pitchFamily="34" charset="-122"/>
                  <a:ea typeface="微软雅黑" panose="020B0503020204020204" pitchFamily="34" charset="-122"/>
                </a:rPr>
                <a:t>3</a:t>
              </a:r>
              <a:endParaRPr lang="en-AU" altLang="en-US" sz="2400" b="1">
                <a:solidFill>
                  <a:srgbClr val="FFFFFF"/>
                </a:solidFill>
                <a:latin typeface="微软雅黑" panose="020B0503020204020204" pitchFamily="34" charset="-122"/>
                <a:ea typeface="微软雅黑" panose="020B0503020204020204" pitchFamily="34" charset="-122"/>
              </a:endParaRPr>
            </a:p>
          </p:txBody>
        </p:sp>
      </p:grpSp>
      <p:grpSp>
        <p:nvGrpSpPr>
          <p:cNvPr id="5" name="组合 4">
            <a:extLst>
              <a:ext uri="{FF2B5EF4-FFF2-40B4-BE49-F238E27FC236}">
                <a16:creationId xmlns:a16="http://schemas.microsoft.com/office/drawing/2014/main" id="{16BCF65F-9653-4F73-B3F9-9F5475864B9F}"/>
              </a:ext>
            </a:extLst>
          </p:cNvPr>
          <p:cNvGrpSpPr>
            <a:grpSpLocks/>
          </p:cNvGrpSpPr>
          <p:nvPr/>
        </p:nvGrpSpPr>
        <p:grpSpPr bwMode="auto">
          <a:xfrm>
            <a:off x="4381500" y="2751138"/>
            <a:ext cx="3571875" cy="468312"/>
            <a:chOff x="4381500" y="2751138"/>
            <a:chExt cx="3571875" cy="468312"/>
          </a:xfrm>
        </p:grpSpPr>
        <p:sp>
          <p:nvSpPr>
            <p:cNvPr id="42018" name="文本框 72">
              <a:extLst>
                <a:ext uri="{FF2B5EF4-FFF2-40B4-BE49-F238E27FC236}">
                  <a16:creationId xmlns:a16="http://schemas.microsoft.com/office/drawing/2014/main" id="{12DE409A-2AD6-4DED-BB20-C078B2A4356A}"/>
                </a:ext>
              </a:extLst>
            </p:cNvPr>
            <p:cNvSpPr txBox="1">
              <a:spLocks noChangeArrowheads="1"/>
            </p:cNvSpPr>
            <p:nvPr/>
          </p:nvSpPr>
          <p:spPr bwMode="auto">
            <a:xfrm>
              <a:off x="4932363" y="2801938"/>
              <a:ext cx="30210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多媒体信息检索技术</a:t>
              </a:r>
            </a:p>
          </p:txBody>
        </p:sp>
        <p:sp>
          <p:nvSpPr>
            <p:cNvPr id="42019" name="Oval 106">
              <a:extLst>
                <a:ext uri="{FF2B5EF4-FFF2-40B4-BE49-F238E27FC236}">
                  <a16:creationId xmlns:a16="http://schemas.microsoft.com/office/drawing/2014/main" id="{16FDDB7A-42DC-44B2-B28B-7526A9F64E18}"/>
                </a:ext>
              </a:extLst>
            </p:cNvPr>
            <p:cNvSpPr>
              <a:spLocks noChangeArrowheads="1"/>
            </p:cNvSpPr>
            <p:nvPr/>
          </p:nvSpPr>
          <p:spPr bwMode="auto">
            <a:xfrm>
              <a:off x="4381500" y="2751138"/>
              <a:ext cx="468313" cy="468312"/>
            </a:xfrm>
            <a:prstGeom prst="ellipse">
              <a:avLst/>
            </a:prstGeom>
            <a:solidFill>
              <a:srgbClr val="1D7D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a:solidFill>
                    <a:srgbClr val="FFFFFF"/>
                  </a:solidFill>
                  <a:latin typeface="微软雅黑" panose="020B0503020204020204" pitchFamily="34" charset="-122"/>
                  <a:ea typeface="微软雅黑" panose="020B0503020204020204" pitchFamily="34" charset="-122"/>
                </a:rPr>
                <a:t>4</a:t>
              </a:r>
              <a:endParaRPr lang="en-AU" altLang="en-US" sz="2400" b="1">
                <a:solidFill>
                  <a:srgbClr val="FFFFFF"/>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07617DF3-FEE9-4CBA-99D5-DC6FF731F862}"/>
              </a:ext>
            </a:extLst>
          </p:cNvPr>
          <p:cNvGrpSpPr>
            <a:grpSpLocks/>
          </p:cNvGrpSpPr>
          <p:nvPr/>
        </p:nvGrpSpPr>
        <p:grpSpPr bwMode="auto">
          <a:xfrm>
            <a:off x="931863" y="5018088"/>
            <a:ext cx="3681412" cy="468312"/>
            <a:chOff x="931863" y="5018088"/>
            <a:chExt cx="3681412" cy="468312"/>
          </a:xfrm>
        </p:grpSpPr>
        <p:sp>
          <p:nvSpPr>
            <p:cNvPr id="42016" name="文本框 78">
              <a:extLst>
                <a:ext uri="{FF2B5EF4-FFF2-40B4-BE49-F238E27FC236}">
                  <a16:creationId xmlns:a16="http://schemas.microsoft.com/office/drawing/2014/main" id="{6EA944DC-0911-43D6-96FA-9E2520A0FD9F}"/>
                </a:ext>
              </a:extLst>
            </p:cNvPr>
            <p:cNvSpPr txBox="1">
              <a:spLocks noChangeArrowheads="1"/>
            </p:cNvSpPr>
            <p:nvPr/>
          </p:nvSpPr>
          <p:spPr bwMode="auto">
            <a:xfrm>
              <a:off x="1444625" y="5038725"/>
              <a:ext cx="3168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虚拟现实技术</a:t>
              </a:r>
            </a:p>
          </p:txBody>
        </p:sp>
        <p:sp>
          <p:nvSpPr>
            <p:cNvPr id="42017" name="Oval 110">
              <a:extLst>
                <a:ext uri="{FF2B5EF4-FFF2-40B4-BE49-F238E27FC236}">
                  <a16:creationId xmlns:a16="http://schemas.microsoft.com/office/drawing/2014/main" id="{27D17732-C2F1-4B9E-A41C-290F3CBBFB34}"/>
                </a:ext>
              </a:extLst>
            </p:cNvPr>
            <p:cNvSpPr>
              <a:spLocks noChangeArrowheads="1"/>
            </p:cNvSpPr>
            <p:nvPr/>
          </p:nvSpPr>
          <p:spPr bwMode="auto">
            <a:xfrm>
              <a:off x="931863" y="5018088"/>
              <a:ext cx="468312" cy="468312"/>
            </a:xfrm>
            <a:prstGeom prst="ellipse">
              <a:avLst/>
            </a:prstGeom>
            <a:solidFill>
              <a:srgbClr val="1D7D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a:solidFill>
                    <a:srgbClr val="FFFFFF"/>
                  </a:solidFill>
                  <a:latin typeface="微软雅黑" panose="020B0503020204020204" pitchFamily="34" charset="-122"/>
                  <a:ea typeface="微软雅黑" panose="020B0503020204020204" pitchFamily="34" charset="-122"/>
                </a:rPr>
                <a:t>9</a:t>
              </a:r>
              <a:endParaRPr lang="en-AU" altLang="en-US" sz="2400" b="1">
                <a:solidFill>
                  <a:srgbClr val="FFFFFF"/>
                </a:solidFill>
                <a:latin typeface="微软雅黑" panose="020B0503020204020204" pitchFamily="34" charset="-122"/>
                <a:ea typeface="微软雅黑" panose="020B0503020204020204" pitchFamily="34" charset="-122"/>
              </a:endParaRPr>
            </a:p>
          </p:txBody>
        </p:sp>
      </p:grpSp>
      <p:grpSp>
        <p:nvGrpSpPr>
          <p:cNvPr id="7" name="组合 6">
            <a:extLst>
              <a:ext uri="{FF2B5EF4-FFF2-40B4-BE49-F238E27FC236}">
                <a16:creationId xmlns:a16="http://schemas.microsoft.com/office/drawing/2014/main" id="{E84B1F77-8FBF-4255-BAAF-0F25DBB7581A}"/>
              </a:ext>
            </a:extLst>
          </p:cNvPr>
          <p:cNvGrpSpPr>
            <a:grpSpLocks/>
          </p:cNvGrpSpPr>
          <p:nvPr/>
        </p:nvGrpSpPr>
        <p:grpSpPr bwMode="auto">
          <a:xfrm>
            <a:off x="4381500" y="3503613"/>
            <a:ext cx="2795588" cy="468312"/>
            <a:chOff x="4381500" y="3503613"/>
            <a:chExt cx="2795588" cy="468312"/>
          </a:xfrm>
        </p:grpSpPr>
        <p:sp>
          <p:nvSpPr>
            <p:cNvPr id="42014" name="Oval 102">
              <a:extLst>
                <a:ext uri="{FF2B5EF4-FFF2-40B4-BE49-F238E27FC236}">
                  <a16:creationId xmlns:a16="http://schemas.microsoft.com/office/drawing/2014/main" id="{3CB2FC6C-59F7-4013-B0BC-63A9443A483F}"/>
                </a:ext>
              </a:extLst>
            </p:cNvPr>
            <p:cNvSpPr>
              <a:spLocks noChangeArrowheads="1"/>
            </p:cNvSpPr>
            <p:nvPr/>
          </p:nvSpPr>
          <p:spPr bwMode="auto">
            <a:xfrm>
              <a:off x="4381500" y="3503613"/>
              <a:ext cx="468313" cy="468312"/>
            </a:xfrm>
            <a:prstGeom prst="ellipse">
              <a:avLst/>
            </a:prstGeom>
            <a:solidFill>
              <a:srgbClr val="1D7DB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400" b="1">
                  <a:solidFill>
                    <a:srgbClr val="FFFFFF"/>
                  </a:solidFill>
                  <a:latin typeface="微软雅黑" panose="020B0503020204020204" pitchFamily="34" charset="-122"/>
                  <a:ea typeface="微软雅黑" panose="020B0503020204020204" pitchFamily="34" charset="-122"/>
                </a:rPr>
                <a:t>6</a:t>
              </a:r>
              <a:endParaRPr lang="en-AU" altLang="en-US" sz="2400" b="1">
                <a:solidFill>
                  <a:srgbClr val="FFFFFF"/>
                </a:solidFill>
                <a:latin typeface="微软雅黑" panose="020B0503020204020204" pitchFamily="34" charset="-122"/>
                <a:ea typeface="微软雅黑" panose="020B0503020204020204" pitchFamily="34" charset="-122"/>
              </a:endParaRPr>
            </a:p>
          </p:txBody>
        </p:sp>
        <p:sp>
          <p:nvSpPr>
            <p:cNvPr id="42015" name="文本框 83">
              <a:extLst>
                <a:ext uri="{FF2B5EF4-FFF2-40B4-BE49-F238E27FC236}">
                  <a16:creationId xmlns:a16="http://schemas.microsoft.com/office/drawing/2014/main" id="{645EBA00-3212-4A83-95C7-C49D938DE125}"/>
                </a:ext>
              </a:extLst>
            </p:cNvPr>
            <p:cNvSpPr txBox="1">
              <a:spLocks noChangeArrowheads="1"/>
            </p:cNvSpPr>
            <p:nvPr/>
          </p:nvSpPr>
          <p:spPr bwMode="auto">
            <a:xfrm>
              <a:off x="4932363" y="3567113"/>
              <a:ext cx="2244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跨媒体技术</a:t>
              </a:r>
            </a:p>
          </p:txBody>
        </p:sp>
      </p:grpSp>
      <p:grpSp>
        <p:nvGrpSpPr>
          <p:cNvPr id="41996" name="组合 8">
            <a:extLst>
              <a:ext uri="{FF2B5EF4-FFF2-40B4-BE49-F238E27FC236}">
                <a16:creationId xmlns:a16="http://schemas.microsoft.com/office/drawing/2014/main" id="{8ED9BEF8-1FA7-49F7-94F3-27C934EE2F5C}"/>
              </a:ext>
            </a:extLst>
          </p:cNvPr>
          <p:cNvGrpSpPr>
            <a:grpSpLocks/>
          </p:cNvGrpSpPr>
          <p:nvPr/>
        </p:nvGrpSpPr>
        <p:grpSpPr bwMode="auto">
          <a:xfrm>
            <a:off x="8524875" y="2906713"/>
            <a:ext cx="504825" cy="504825"/>
            <a:chOff x="8521417" y="2709863"/>
            <a:chExt cx="504056" cy="504056"/>
          </a:xfrm>
        </p:grpSpPr>
        <p:sp>
          <p:nvSpPr>
            <p:cNvPr id="32" name="椭圆 31">
              <a:extLst>
                <a:ext uri="{FF2B5EF4-FFF2-40B4-BE49-F238E27FC236}">
                  <a16:creationId xmlns:a16="http://schemas.microsoft.com/office/drawing/2014/main" id="{038A97EE-BCF5-4F91-B79C-955A0D06A24A}"/>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椭圆 32">
              <a:extLst>
                <a:ext uri="{FF2B5EF4-FFF2-40B4-BE49-F238E27FC236}">
                  <a16:creationId xmlns:a16="http://schemas.microsoft.com/office/drawing/2014/main" id="{EAD78601-5AFB-41E0-9BB0-A40FABC6EBE8}"/>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上箭头 5155">
              <a:hlinkClick r:id="rId3" action="ppaction://hlinksldjump" tooltip="下一个知识点"/>
              <a:extLst>
                <a:ext uri="{FF2B5EF4-FFF2-40B4-BE49-F238E27FC236}">
                  <a16:creationId xmlns:a16="http://schemas.microsoft.com/office/drawing/2014/main" id="{1246837A-5C2A-48F6-BA54-9D07CA8273C1}"/>
                </a:ext>
              </a:extLst>
            </p:cNvPr>
            <p:cNvSpPr>
              <a:spLocks noChangeArrowheads="1"/>
            </p:cNvSpPr>
            <p:nvPr/>
          </p:nvSpPr>
          <p:spPr bwMode="auto">
            <a:xfrm rot="10800000">
              <a:off x="8640299"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41997" name="组合 8">
            <a:extLst>
              <a:ext uri="{FF2B5EF4-FFF2-40B4-BE49-F238E27FC236}">
                <a16:creationId xmlns:a16="http://schemas.microsoft.com/office/drawing/2014/main" id="{B5662A46-812C-4C50-9A89-CAF3E53EE8C3}"/>
              </a:ext>
            </a:extLst>
          </p:cNvPr>
          <p:cNvGrpSpPr>
            <a:grpSpLocks/>
          </p:cNvGrpSpPr>
          <p:nvPr/>
        </p:nvGrpSpPr>
        <p:grpSpPr bwMode="auto">
          <a:xfrm>
            <a:off x="8524875" y="2087563"/>
            <a:ext cx="504825" cy="504825"/>
            <a:chOff x="8521417" y="2709863"/>
            <a:chExt cx="504056" cy="504056"/>
          </a:xfrm>
        </p:grpSpPr>
        <p:sp>
          <p:nvSpPr>
            <p:cNvPr id="36" name="椭圆 35">
              <a:extLst>
                <a:ext uri="{FF2B5EF4-FFF2-40B4-BE49-F238E27FC236}">
                  <a16:creationId xmlns:a16="http://schemas.microsoft.com/office/drawing/2014/main" id="{291960D4-7660-422A-B71F-492DEE589550}"/>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椭圆 36">
              <a:extLst>
                <a:ext uri="{FF2B5EF4-FFF2-40B4-BE49-F238E27FC236}">
                  <a16:creationId xmlns:a16="http://schemas.microsoft.com/office/drawing/2014/main" id="{FFC2E7AE-262B-4DD5-90EF-4B07B4D56A1A}"/>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上箭头 5155">
              <a:hlinkClick r:id="rId4" action="ppaction://hlinksldjump" tooltip="下一个知识点"/>
              <a:extLst>
                <a:ext uri="{FF2B5EF4-FFF2-40B4-BE49-F238E27FC236}">
                  <a16:creationId xmlns:a16="http://schemas.microsoft.com/office/drawing/2014/main" id="{11EA4306-C79D-41F6-ACCF-EFAE77DF28F8}"/>
                </a:ext>
              </a:extLst>
            </p:cNvPr>
            <p:cNvSpPr>
              <a:spLocks noChangeArrowheads="1"/>
            </p:cNvSpPr>
            <p:nvPr/>
          </p:nvSpPr>
          <p:spPr bwMode="auto">
            <a:xfrm rot="10800000" flipV="1">
              <a:off x="8660904" y="2822403"/>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41998" name="组合 7">
            <a:extLst>
              <a:ext uri="{FF2B5EF4-FFF2-40B4-BE49-F238E27FC236}">
                <a16:creationId xmlns:a16="http://schemas.microsoft.com/office/drawing/2014/main" id="{1302F97E-713D-4C35-9C85-708B579FCDCC}"/>
              </a:ext>
            </a:extLst>
          </p:cNvPr>
          <p:cNvGrpSpPr>
            <a:grpSpLocks/>
          </p:cNvGrpSpPr>
          <p:nvPr/>
        </p:nvGrpSpPr>
        <p:grpSpPr bwMode="auto">
          <a:xfrm>
            <a:off x="8524875" y="1268413"/>
            <a:ext cx="504825" cy="504825"/>
            <a:chOff x="8432678" y="1661126"/>
            <a:chExt cx="504056" cy="504056"/>
          </a:xfrm>
        </p:grpSpPr>
        <p:sp>
          <p:nvSpPr>
            <p:cNvPr id="41" name="椭圆 40">
              <a:hlinkClick r:id="rId5" action="ppaction://hlinksldjump" tooltip="返回目录"/>
              <a:extLst>
                <a:ext uri="{FF2B5EF4-FFF2-40B4-BE49-F238E27FC236}">
                  <a16:creationId xmlns:a16="http://schemas.microsoft.com/office/drawing/2014/main" id="{11009A23-33DD-4552-8E10-830222CA0A2C}"/>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上箭头 5155">
              <a:hlinkClick r:id="rId5" action="ppaction://hlinksldjump" tooltip="返回到目录"/>
              <a:extLst>
                <a:ext uri="{FF2B5EF4-FFF2-40B4-BE49-F238E27FC236}">
                  <a16:creationId xmlns:a16="http://schemas.microsoft.com/office/drawing/2014/main" id="{F71DBEE5-5509-4666-B56F-76BF9E6C1B16}"/>
                </a:ext>
              </a:extLst>
            </p:cNvPr>
            <p:cNvSpPr>
              <a:spLocks noChangeArrowheads="1"/>
            </p:cNvSpPr>
            <p:nvPr/>
          </p:nvSpPr>
          <p:spPr bwMode="auto">
            <a:xfrm rot="10800000" flipV="1">
              <a:off x="8532539"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3" name="椭圆 42">
              <a:extLst>
                <a:ext uri="{FF2B5EF4-FFF2-40B4-BE49-F238E27FC236}">
                  <a16:creationId xmlns:a16="http://schemas.microsoft.com/office/drawing/2014/main" id="{88109267-4024-448D-8175-C7793546CFD0}"/>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advClick="0" advTm="4000"/>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nodeType="afterGroup">
                            <p:stCondLst>
                              <p:cond delay="10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nodeType="afterGroup">
                            <p:stCondLst>
                              <p:cond delay="1500"/>
                            </p:stCondLst>
                            <p:childTnLst>
                              <p:par>
                                <p:cTn id="17" presetID="22" presetClass="entr" presetSubtype="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500"/>
                                        <p:tgtEl>
                                          <p:spTgt spid="5"/>
                                        </p:tgtEl>
                                      </p:cBhvr>
                                    </p:animEffect>
                                  </p:childTnLst>
                                </p:cTn>
                              </p:par>
                            </p:childTnLst>
                          </p:cTn>
                        </p:par>
                        <p:par>
                          <p:cTn id="20" fill="hold" nodeType="afterGroup">
                            <p:stCondLst>
                              <p:cond delay="2000"/>
                            </p:stCondLst>
                            <p:childTnLst>
                              <p:par>
                                <p:cTn id="21" presetID="22" presetClass="entr" presetSubtype="8"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nodeType="afterGroup">
                            <p:stCondLst>
                              <p:cond delay="2500"/>
                            </p:stCondLst>
                            <p:childTnLst>
                              <p:par>
                                <p:cTn id="25" presetID="22" presetClass="entr" presetSubtype="8"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par>
                          <p:cTn id="28" fill="hold" nodeType="afterGroup">
                            <p:stCondLst>
                              <p:cond delay="3000"/>
                            </p:stCondLst>
                            <p:childTnLst>
                              <p:par>
                                <p:cTn id="29" presetID="22" presetClass="entr" presetSubtype="8"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nodeType="afterGroup">
                            <p:stCondLst>
                              <p:cond delay="3500"/>
                            </p:stCondLst>
                            <p:childTnLst>
                              <p:par>
                                <p:cTn id="33" presetID="22" presetClass="entr" presetSubtype="8"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par>
                          <p:cTn id="36" fill="hold" nodeType="afterGroup">
                            <p:stCondLst>
                              <p:cond delay="4000"/>
                            </p:stCondLst>
                            <p:childTnLst>
                              <p:par>
                                <p:cTn id="37" presetID="22" presetClass="entr" presetSubtype="8"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50FE0F5-2AAB-43C5-BC19-4BE42BEC8A12}"/>
              </a:ext>
            </a:extLst>
          </p:cNvPr>
          <p:cNvPicPr>
            <a:picLocks noChangeAspect="1"/>
          </p:cNvPicPr>
          <p:nvPr/>
        </p:nvPicPr>
        <p:blipFill>
          <a:blip r:embed="rId3"/>
          <a:stretch>
            <a:fillRect/>
          </a:stretch>
        </p:blipFill>
        <p:spPr>
          <a:xfrm>
            <a:off x="1421940" y="822620"/>
            <a:ext cx="6300120" cy="2678385"/>
          </a:xfrm>
          <a:prstGeom prst="rect">
            <a:avLst/>
          </a:prstGeom>
        </p:spPr>
      </p:pic>
      <p:sp>
        <p:nvSpPr>
          <p:cNvPr id="41986" name="文本框 99373">
            <a:extLst>
              <a:ext uri="{FF2B5EF4-FFF2-40B4-BE49-F238E27FC236}">
                <a16:creationId xmlns:a16="http://schemas.microsoft.com/office/drawing/2014/main" id="{579EEB5C-053B-4FC0-94A0-B083374D0DD9}"/>
              </a:ext>
            </a:extLst>
          </p:cNvPr>
          <p:cNvSpPr txBox="1">
            <a:spLocks noChangeArrowheads="1"/>
          </p:cNvSpPr>
          <p:nvPr/>
        </p:nvSpPr>
        <p:spPr bwMode="auto">
          <a:xfrm>
            <a:off x="2481263" y="115888"/>
            <a:ext cx="453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3</a:t>
            </a:r>
            <a:r>
              <a:rPr lang="zh-CN" altLang="en-US" sz="2600" b="1">
                <a:solidFill>
                  <a:schemeClr val="bg1"/>
                </a:solidFill>
                <a:latin typeface="黑体" panose="02010609060101010101" pitchFamily="49" charset="-122"/>
                <a:ea typeface="黑体" panose="02010609060101010101" pitchFamily="49" charset="-122"/>
              </a:rPr>
              <a:t> 多媒体技术的研究热点</a:t>
            </a:r>
          </a:p>
        </p:txBody>
      </p:sp>
      <p:grpSp>
        <p:nvGrpSpPr>
          <p:cNvPr id="41996" name="组合 8">
            <a:extLst>
              <a:ext uri="{FF2B5EF4-FFF2-40B4-BE49-F238E27FC236}">
                <a16:creationId xmlns:a16="http://schemas.microsoft.com/office/drawing/2014/main" id="{8ED9BEF8-1FA7-49F7-94F3-27C934EE2F5C}"/>
              </a:ext>
            </a:extLst>
          </p:cNvPr>
          <p:cNvGrpSpPr>
            <a:grpSpLocks/>
          </p:cNvGrpSpPr>
          <p:nvPr/>
        </p:nvGrpSpPr>
        <p:grpSpPr bwMode="auto">
          <a:xfrm>
            <a:off x="8524875" y="2906713"/>
            <a:ext cx="504825" cy="504825"/>
            <a:chOff x="8521417" y="2709863"/>
            <a:chExt cx="504056" cy="504056"/>
          </a:xfrm>
        </p:grpSpPr>
        <p:sp>
          <p:nvSpPr>
            <p:cNvPr id="32" name="椭圆 31">
              <a:extLst>
                <a:ext uri="{FF2B5EF4-FFF2-40B4-BE49-F238E27FC236}">
                  <a16:creationId xmlns:a16="http://schemas.microsoft.com/office/drawing/2014/main" id="{038A97EE-BCF5-4F91-B79C-955A0D06A24A}"/>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椭圆 32">
              <a:extLst>
                <a:ext uri="{FF2B5EF4-FFF2-40B4-BE49-F238E27FC236}">
                  <a16:creationId xmlns:a16="http://schemas.microsoft.com/office/drawing/2014/main" id="{EAD78601-5AFB-41E0-9BB0-A40FABC6EBE8}"/>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上箭头 5155">
              <a:hlinkClick r:id="rId4" action="ppaction://hlinksldjump" tooltip="下一个知识点"/>
              <a:extLst>
                <a:ext uri="{FF2B5EF4-FFF2-40B4-BE49-F238E27FC236}">
                  <a16:creationId xmlns:a16="http://schemas.microsoft.com/office/drawing/2014/main" id="{1246837A-5C2A-48F6-BA54-9D07CA8273C1}"/>
                </a:ext>
              </a:extLst>
            </p:cNvPr>
            <p:cNvSpPr>
              <a:spLocks noChangeArrowheads="1"/>
            </p:cNvSpPr>
            <p:nvPr/>
          </p:nvSpPr>
          <p:spPr bwMode="auto">
            <a:xfrm rot="10800000">
              <a:off x="8640299"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41997" name="组合 8">
            <a:extLst>
              <a:ext uri="{FF2B5EF4-FFF2-40B4-BE49-F238E27FC236}">
                <a16:creationId xmlns:a16="http://schemas.microsoft.com/office/drawing/2014/main" id="{B5662A46-812C-4C50-9A89-CAF3E53EE8C3}"/>
              </a:ext>
            </a:extLst>
          </p:cNvPr>
          <p:cNvGrpSpPr>
            <a:grpSpLocks/>
          </p:cNvGrpSpPr>
          <p:nvPr/>
        </p:nvGrpSpPr>
        <p:grpSpPr bwMode="auto">
          <a:xfrm>
            <a:off x="8524875" y="2087563"/>
            <a:ext cx="504825" cy="504825"/>
            <a:chOff x="8521417" y="2709863"/>
            <a:chExt cx="504056" cy="504056"/>
          </a:xfrm>
        </p:grpSpPr>
        <p:sp>
          <p:nvSpPr>
            <p:cNvPr id="36" name="椭圆 35">
              <a:extLst>
                <a:ext uri="{FF2B5EF4-FFF2-40B4-BE49-F238E27FC236}">
                  <a16:creationId xmlns:a16="http://schemas.microsoft.com/office/drawing/2014/main" id="{291960D4-7660-422A-B71F-492DEE589550}"/>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椭圆 36">
              <a:extLst>
                <a:ext uri="{FF2B5EF4-FFF2-40B4-BE49-F238E27FC236}">
                  <a16:creationId xmlns:a16="http://schemas.microsoft.com/office/drawing/2014/main" id="{FFC2E7AE-262B-4DD5-90EF-4B07B4D56A1A}"/>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上箭头 5155">
              <a:hlinkClick r:id="rId5" action="ppaction://hlinksldjump" tooltip="下一个知识点"/>
              <a:extLst>
                <a:ext uri="{FF2B5EF4-FFF2-40B4-BE49-F238E27FC236}">
                  <a16:creationId xmlns:a16="http://schemas.microsoft.com/office/drawing/2014/main" id="{11EA4306-C79D-41F6-ACCF-EFAE77DF28F8}"/>
                </a:ext>
              </a:extLst>
            </p:cNvPr>
            <p:cNvSpPr>
              <a:spLocks noChangeArrowheads="1"/>
            </p:cNvSpPr>
            <p:nvPr/>
          </p:nvSpPr>
          <p:spPr bwMode="auto">
            <a:xfrm rot="10800000" flipV="1">
              <a:off x="8660904" y="2822403"/>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41998" name="组合 7">
            <a:extLst>
              <a:ext uri="{FF2B5EF4-FFF2-40B4-BE49-F238E27FC236}">
                <a16:creationId xmlns:a16="http://schemas.microsoft.com/office/drawing/2014/main" id="{1302F97E-713D-4C35-9C85-708B579FCDCC}"/>
              </a:ext>
            </a:extLst>
          </p:cNvPr>
          <p:cNvGrpSpPr>
            <a:grpSpLocks/>
          </p:cNvGrpSpPr>
          <p:nvPr/>
        </p:nvGrpSpPr>
        <p:grpSpPr bwMode="auto">
          <a:xfrm>
            <a:off x="8524875" y="1268413"/>
            <a:ext cx="504825" cy="504825"/>
            <a:chOff x="8432678" y="1661126"/>
            <a:chExt cx="504056" cy="504056"/>
          </a:xfrm>
        </p:grpSpPr>
        <p:sp>
          <p:nvSpPr>
            <p:cNvPr id="41" name="椭圆 40">
              <a:hlinkClick r:id="rId6" action="ppaction://hlinksldjump" tooltip="返回目录"/>
              <a:extLst>
                <a:ext uri="{FF2B5EF4-FFF2-40B4-BE49-F238E27FC236}">
                  <a16:creationId xmlns:a16="http://schemas.microsoft.com/office/drawing/2014/main" id="{11009A23-33DD-4552-8E10-830222CA0A2C}"/>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上箭头 5155">
              <a:hlinkClick r:id="rId6" action="ppaction://hlinksldjump" tooltip="返回到目录"/>
              <a:extLst>
                <a:ext uri="{FF2B5EF4-FFF2-40B4-BE49-F238E27FC236}">
                  <a16:creationId xmlns:a16="http://schemas.microsoft.com/office/drawing/2014/main" id="{F71DBEE5-5509-4666-B56F-76BF9E6C1B16}"/>
                </a:ext>
              </a:extLst>
            </p:cNvPr>
            <p:cNvSpPr>
              <a:spLocks noChangeArrowheads="1"/>
            </p:cNvSpPr>
            <p:nvPr/>
          </p:nvSpPr>
          <p:spPr bwMode="auto">
            <a:xfrm rot="10800000" flipV="1">
              <a:off x="8532539"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3" name="椭圆 42">
              <a:extLst>
                <a:ext uri="{FF2B5EF4-FFF2-40B4-BE49-F238E27FC236}">
                  <a16:creationId xmlns:a16="http://schemas.microsoft.com/office/drawing/2014/main" id="{88109267-4024-448D-8175-C7793546CFD0}"/>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12" name="图片 11">
            <a:extLst>
              <a:ext uri="{FF2B5EF4-FFF2-40B4-BE49-F238E27FC236}">
                <a16:creationId xmlns:a16="http://schemas.microsoft.com/office/drawing/2014/main" id="{AE1CCB86-D888-4901-A62C-3FC9DB9DB7B3}"/>
              </a:ext>
            </a:extLst>
          </p:cNvPr>
          <p:cNvPicPr>
            <a:picLocks noChangeAspect="1"/>
          </p:cNvPicPr>
          <p:nvPr/>
        </p:nvPicPr>
        <p:blipFill>
          <a:blip r:embed="rId7"/>
          <a:stretch>
            <a:fillRect/>
          </a:stretch>
        </p:blipFill>
        <p:spPr>
          <a:xfrm>
            <a:off x="683730" y="3615038"/>
            <a:ext cx="2736190" cy="3127074"/>
          </a:xfrm>
          <a:prstGeom prst="rect">
            <a:avLst/>
          </a:prstGeom>
        </p:spPr>
      </p:pic>
      <p:pic>
        <p:nvPicPr>
          <p:cNvPr id="13" name="图片 12">
            <a:extLst>
              <a:ext uri="{FF2B5EF4-FFF2-40B4-BE49-F238E27FC236}">
                <a16:creationId xmlns:a16="http://schemas.microsoft.com/office/drawing/2014/main" id="{2AECCAE0-E3CA-4C8A-A4A1-7845DA1C4122}"/>
              </a:ext>
            </a:extLst>
          </p:cNvPr>
          <p:cNvPicPr>
            <a:picLocks noChangeAspect="1"/>
          </p:cNvPicPr>
          <p:nvPr/>
        </p:nvPicPr>
        <p:blipFill>
          <a:blip r:embed="rId8"/>
          <a:stretch>
            <a:fillRect/>
          </a:stretch>
        </p:blipFill>
        <p:spPr>
          <a:xfrm>
            <a:off x="2555860" y="3632859"/>
            <a:ext cx="2664185" cy="3137856"/>
          </a:xfrm>
          <a:prstGeom prst="rect">
            <a:avLst/>
          </a:prstGeom>
        </p:spPr>
      </p:pic>
      <p:pic>
        <p:nvPicPr>
          <p:cNvPr id="14" name="图片 13">
            <a:extLst>
              <a:ext uri="{FF2B5EF4-FFF2-40B4-BE49-F238E27FC236}">
                <a16:creationId xmlns:a16="http://schemas.microsoft.com/office/drawing/2014/main" id="{D5763371-CABD-4F11-A88C-52389D62BD03}"/>
              </a:ext>
            </a:extLst>
          </p:cNvPr>
          <p:cNvPicPr>
            <a:picLocks noChangeAspect="1"/>
          </p:cNvPicPr>
          <p:nvPr/>
        </p:nvPicPr>
        <p:blipFill>
          <a:blip r:embed="rId9"/>
          <a:stretch>
            <a:fillRect/>
          </a:stretch>
        </p:blipFill>
        <p:spPr>
          <a:xfrm>
            <a:off x="4214022" y="3645015"/>
            <a:ext cx="2842761" cy="3160939"/>
          </a:xfrm>
          <a:prstGeom prst="rect">
            <a:avLst/>
          </a:prstGeom>
        </p:spPr>
      </p:pic>
      <p:pic>
        <p:nvPicPr>
          <p:cNvPr id="15" name="图片 14">
            <a:extLst>
              <a:ext uri="{FF2B5EF4-FFF2-40B4-BE49-F238E27FC236}">
                <a16:creationId xmlns:a16="http://schemas.microsoft.com/office/drawing/2014/main" id="{9E71CB72-5C34-4695-8106-2137A283B52B}"/>
              </a:ext>
            </a:extLst>
          </p:cNvPr>
          <p:cNvPicPr>
            <a:picLocks noChangeAspect="1"/>
          </p:cNvPicPr>
          <p:nvPr/>
        </p:nvPicPr>
        <p:blipFill>
          <a:blip r:embed="rId10"/>
          <a:stretch>
            <a:fillRect/>
          </a:stretch>
        </p:blipFill>
        <p:spPr>
          <a:xfrm>
            <a:off x="5643046" y="3650996"/>
            <a:ext cx="3386654" cy="3162239"/>
          </a:xfrm>
          <a:prstGeom prst="rect">
            <a:avLst/>
          </a:prstGeom>
        </p:spPr>
      </p:pic>
    </p:spTree>
    <p:extLst>
      <p:ext uri="{BB962C8B-B14F-4D97-AF65-F5344CB8AC3E}">
        <p14:creationId xmlns:p14="http://schemas.microsoft.com/office/powerpoint/2010/main" val="3113473766"/>
      </p:ext>
    </p:extLst>
  </p:cSld>
  <p:clrMapOvr>
    <a:masterClrMapping/>
  </p:clrMapOvr>
  <p:transition advClick="0" advTm="4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灯片编号占位符 4">
            <a:extLst>
              <a:ext uri="{FF2B5EF4-FFF2-40B4-BE49-F238E27FC236}">
                <a16:creationId xmlns:a16="http://schemas.microsoft.com/office/drawing/2014/main" id="{D22E8EDC-86D0-44B8-B340-2CA0A318C23C}"/>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72F7A09-5C76-4986-81FE-6903E16F48B7}" type="slidenum">
              <a:rPr altLang="en-US" sz="1200">
                <a:solidFill>
                  <a:srgbClr val="898989"/>
                </a:solidFill>
                <a:ea typeface="Migraffiti" charset="-122"/>
              </a:rPr>
              <a:pPr>
                <a:spcBef>
                  <a:spcPct val="0"/>
                </a:spcBef>
                <a:buFontTx/>
                <a:buNone/>
              </a:pPr>
              <a:t>24</a:t>
            </a:fld>
            <a:endParaRPr lang="zh-CN" altLang="zh-CN" sz="1200">
              <a:solidFill>
                <a:srgbClr val="898989"/>
              </a:solidFill>
              <a:latin typeface="Broadway" panose="04040905080B02020502" pitchFamily="82" charset="0"/>
              <a:ea typeface="Migraffiti" charset="-122"/>
            </a:endParaRPr>
          </a:p>
        </p:txBody>
      </p:sp>
      <p:cxnSp>
        <p:nvCxnSpPr>
          <p:cNvPr id="37" name="直接连接符 36">
            <a:extLst>
              <a:ext uri="{FF2B5EF4-FFF2-40B4-BE49-F238E27FC236}">
                <a16:creationId xmlns:a16="http://schemas.microsoft.com/office/drawing/2014/main" id="{47DF55A5-093C-4362-8DF8-35A909B164E8}"/>
              </a:ext>
            </a:extLst>
          </p:cNvPr>
          <p:cNvCxnSpPr/>
          <p:nvPr/>
        </p:nvCxnSpPr>
        <p:spPr>
          <a:xfrm>
            <a:off x="757238" y="5708650"/>
            <a:ext cx="7510462" cy="0"/>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4036" name="文本框 71">
            <a:extLst>
              <a:ext uri="{FF2B5EF4-FFF2-40B4-BE49-F238E27FC236}">
                <a16:creationId xmlns:a16="http://schemas.microsoft.com/office/drawing/2014/main" id="{BC958CB9-BCC0-4A00-8984-B11F078CD3ED}"/>
              </a:ext>
            </a:extLst>
          </p:cNvPr>
          <p:cNvSpPr txBox="1">
            <a:spLocks noChangeArrowheads="1"/>
          </p:cNvSpPr>
          <p:nvPr/>
        </p:nvSpPr>
        <p:spPr bwMode="auto">
          <a:xfrm>
            <a:off x="61277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1965</a:t>
            </a:r>
          </a:p>
        </p:txBody>
      </p:sp>
      <p:cxnSp>
        <p:nvCxnSpPr>
          <p:cNvPr id="5" name="直接连接符 4">
            <a:extLst>
              <a:ext uri="{FF2B5EF4-FFF2-40B4-BE49-F238E27FC236}">
                <a16:creationId xmlns:a16="http://schemas.microsoft.com/office/drawing/2014/main" id="{4D608048-B9BB-4FD9-AA9A-307AB23CA84F}"/>
              </a:ext>
            </a:extLst>
          </p:cNvPr>
          <p:cNvCxnSpPr/>
          <p:nvPr/>
        </p:nvCxnSpPr>
        <p:spPr>
          <a:xfrm>
            <a:off x="2192338" y="4240213"/>
            <a:ext cx="1327150" cy="911225"/>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0DAA4C0A-DBCB-4421-9862-8600BF1638A4}"/>
              </a:ext>
            </a:extLst>
          </p:cNvPr>
          <p:cNvCxnSpPr/>
          <p:nvPr/>
        </p:nvCxnSpPr>
        <p:spPr>
          <a:xfrm flipV="1">
            <a:off x="750888" y="4240213"/>
            <a:ext cx="1441450" cy="9921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EC3D12C-D8F1-4CE0-90B5-474C20F66C6C}"/>
              </a:ext>
            </a:extLst>
          </p:cNvPr>
          <p:cNvCxnSpPr/>
          <p:nvPr/>
        </p:nvCxnSpPr>
        <p:spPr>
          <a:xfrm flipV="1">
            <a:off x="3519488" y="2125663"/>
            <a:ext cx="4510087" cy="31003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C3DA8961-D9DE-44F8-8BCD-8D131A46F561}"/>
              </a:ext>
            </a:extLst>
          </p:cNvPr>
          <p:cNvSpPr/>
          <p:nvPr/>
        </p:nvSpPr>
        <p:spPr>
          <a:xfrm>
            <a:off x="688975" y="4975225"/>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14" name="椭圆 13">
            <a:extLst>
              <a:ext uri="{FF2B5EF4-FFF2-40B4-BE49-F238E27FC236}">
                <a16:creationId xmlns:a16="http://schemas.microsoft.com/office/drawing/2014/main" id="{7B7F104A-2B29-4CFE-9B41-E3BA53F1CC9C}"/>
              </a:ext>
            </a:extLst>
          </p:cNvPr>
          <p:cNvSpPr/>
          <p:nvPr/>
        </p:nvSpPr>
        <p:spPr>
          <a:xfrm>
            <a:off x="1990725" y="4160838"/>
            <a:ext cx="301625" cy="298450"/>
          </a:xfrm>
          <a:prstGeom prst="ellipse">
            <a:avLst/>
          </a:prstGeom>
          <a:solidFill>
            <a:schemeClr val="accent3">
              <a:lumMod val="6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15" name="椭圆 14">
            <a:extLst>
              <a:ext uri="{FF2B5EF4-FFF2-40B4-BE49-F238E27FC236}">
                <a16:creationId xmlns:a16="http://schemas.microsoft.com/office/drawing/2014/main" id="{B455BA12-EFEF-4F0F-8E4C-170AFDF7E025}"/>
              </a:ext>
            </a:extLst>
          </p:cNvPr>
          <p:cNvSpPr/>
          <p:nvPr/>
        </p:nvSpPr>
        <p:spPr>
          <a:xfrm>
            <a:off x="2651125" y="4530725"/>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16" name="椭圆 15">
            <a:extLst>
              <a:ext uri="{FF2B5EF4-FFF2-40B4-BE49-F238E27FC236}">
                <a16:creationId xmlns:a16="http://schemas.microsoft.com/office/drawing/2014/main" id="{792ACE32-0511-4054-A11C-A92883689FB2}"/>
              </a:ext>
            </a:extLst>
          </p:cNvPr>
          <p:cNvSpPr/>
          <p:nvPr/>
        </p:nvSpPr>
        <p:spPr>
          <a:xfrm>
            <a:off x="4243388" y="4454525"/>
            <a:ext cx="301625" cy="300038"/>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17" name="椭圆 16">
            <a:extLst>
              <a:ext uri="{FF2B5EF4-FFF2-40B4-BE49-F238E27FC236}">
                <a16:creationId xmlns:a16="http://schemas.microsoft.com/office/drawing/2014/main" id="{4AF23CF8-4FAF-4DCF-8C17-12CC58170882}"/>
              </a:ext>
            </a:extLst>
          </p:cNvPr>
          <p:cNvSpPr/>
          <p:nvPr/>
        </p:nvSpPr>
        <p:spPr>
          <a:xfrm>
            <a:off x="4926013" y="4006850"/>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18" name="椭圆 17">
            <a:extLst>
              <a:ext uri="{FF2B5EF4-FFF2-40B4-BE49-F238E27FC236}">
                <a16:creationId xmlns:a16="http://schemas.microsoft.com/office/drawing/2014/main" id="{11B66660-2BBC-4BF2-BB57-C3FFD5224AC8}"/>
              </a:ext>
            </a:extLst>
          </p:cNvPr>
          <p:cNvSpPr/>
          <p:nvPr/>
        </p:nvSpPr>
        <p:spPr>
          <a:xfrm>
            <a:off x="5607050" y="3546475"/>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19" name="椭圆 18">
            <a:extLst>
              <a:ext uri="{FF2B5EF4-FFF2-40B4-BE49-F238E27FC236}">
                <a16:creationId xmlns:a16="http://schemas.microsoft.com/office/drawing/2014/main" id="{28932453-BA8D-4C43-8D18-5F15A5A602BE}"/>
              </a:ext>
            </a:extLst>
          </p:cNvPr>
          <p:cNvSpPr/>
          <p:nvPr/>
        </p:nvSpPr>
        <p:spPr>
          <a:xfrm>
            <a:off x="6488113" y="2960688"/>
            <a:ext cx="303212" cy="300037"/>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20" name="椭圆 19">
            <a:extLst>
              <a:ext uri="{FF2B5EF4-FFF2-40B4-BE49-F238E27FC236}">
                <a16:creationId xmlns:a16="http://schemas.microsoft.com/office/drawing/2014/main" id="{2F48593F-98CE-46F9-8D82-84B4DB55EAB6}"/>
              </a:ext>
            </a:extLst>
          </p:cNvPr>
          <p:cNvSpPr/>
          <p:nvPr/>
        </p:nvSpPr>
        <p:spPr>
          <a:xfrm>
            <a:off x="7105650" y="2543175"/>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38" name="椭圆 37">
            <a:extLst>
              <a:ext uri="{FF2B5EF4-FFF2-40B4-BE49-F238E27FC236}">
                <a16:creationId xmlns:a16="http://schemas.microsoft.com/office/drawing/2014/main" id="{14974749-3FA8-41A5-B843-FE56C558641B}"/>
              </a:ext>
            </a:extLst>
          </p:cNvPr>
          <p:cNvSpPr/>
          <p:nvPr/>
        </p:nvSpPr>
        <p:spPr>
          <a:xfrm>
            <a:off x="3425825" y="4956175"/>
            <a:ext cx="301625" cy="300038"/>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39" name="椭圆 38">
            <a:extLst>
              <a:ext uri="{FF2B5EF4-FFF2-40B4-BE49-F238E27FC236}">
                <a16:creationId xmlns:a16="http://schemas.microsoft.com/office/drawing/2014/main" id="{3F1B4AB6-671D-4EE7-9A39-843FCC38A058}"/>
              </a:ext>
            </a:extLst>
          </p:cNvPr>
          <p:cNvSpPr/>
          <p:nvPr/>
        </p:nvSpPr>
        <p:spPr>
          <a:xfrm>
            <a:off x="7804150" y="1989138"/>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44050" name="文本框 71">
            <a:extLst>
              <a:ext uri="{FF2B5EF4-FFF2-40B4-BE49-F238E27FC236}">
                <a16:creationId xmlns:a16="http://schemas.microsoft.com/office/drawing/2014/main" id="{F2D96492-8A41-4A21-B969-BE23007F7341}"/>
              </a:ext>
            </a:extLst>
          </p:cNvPr>
          <p:cNvSpPr txBox="1">
            <a:spLocks noChangeArrowheads="1"/>
          </p:cNvSpPr>
          <p:nvPr/>
        </p:nvSpPr>
        <p:spPr bwMode="auto">
          <a:xfrm>
            <a:off x="1260475" y="5780088"/>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1984</a:t>
            </a:r>
          </a:p>
        </p:txBody>
      </p:sp>
      <p:sp>
        <p:nvSpPr>
          <p:cNvPr id="44051" name="文本框 71">
            <a:extLst>
              <a:ext uri="{FF2B5EF4-FFF2-40B4-BE49-F238E27FC236}">
                <a16:creationId xmlns:a16="http://schemas.microsoft.com/office/drawing/2014/main" id="{E0801EC2-F1C2-49D1-A5BE-AEA6010E6393}"/>
              </a:ext>
            </a:extLst>
          </p:cNvPr>
          <p:cNvSpPr txBox="1">
            <a:spLocks noChangeArrowheads="1"/>
          </p:cNvSpPr>
          <p:nvPr/>
        </p:nvSpPr>
        <p:spPr bwMode="auto">
          <a:xfrm flipH="1">
            <a:off x="1836738" y="5780088"/>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1985</a:t>
            </a:r>
          </a:p>
        </p:txBody>
      </p:sp>
      <p:sp>
        <p:nvSpPr>
          <p:cNvPr id="44052" name="文本框 71">
            <a:extLst>
              <a:ext uri="{FF2B5EF4-FFF2-40B4-BE49-F238E27FC236}">
                <a16:creationId xmlns:a16="http://schemas.microsoft.com/office/drawing/2014/main" id="{12FF1793-B174-4E11-A33E-34DC32B1B08D}"/>
              </a:ext>
            </a:extLst>
          </p:cNvPr>
          <p:cNvSpPr txBox="1">
            <a:spLocks noChangeArrowheads="1"/>
          </p:cNvSpPr>
          <p:nvPr/>
        </p:nvSpPr>
        <p:spPr bwMode="auto">
          <a:xfrm>
            <a:off x="2484438"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1986</a:t>
            </a:r>
          </a:p>
        </p:txBody>
      </p:sp>
      <p:sp>
        <p:nvSpPr>
          <p:cNvPr id="44053" name="文本框 71">
            <a:extLst>
              <a:ext uri="{FF2B5EF4-FFF2-40B4-BE49-F238E27FC236}">
                <a16:creationId xmlns:a16="http://schemas.microsoft.com/office/drawing/2014/main" id="{60B74C3A-0E52-4BA0-9429-9E2832C7EB5A}"/>
              </a:ext>
            </a:extLst>
          </p:cNvPr>
          <p:cNvSpPr txBox="1">
            <a:spLocks noChangeArrowheads="1"/>
          </p:cNvSpPr>
          <p:nvPr/>
        </p:nvSpPr>
        <p:spPr bwMode="auto">
          <a:xfrm>
            <a:off x="4068763"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1990</a:t>
            </a:r>
          </a:p>
        </p:txBody>
      </p:sp>
      <p:sp>
        <p:nvSpPr>
          <p:cNvPr id="44054" name="文本框 71">
            <a:extLst>
              <a:ext uri="{FF2B5EF4-FFF2-40B4-BE49-F238E27FC236}">
                <a16:creationId xmlns:a16="http://schemas.microsoft.com/office/drawing/2014/main" id="{40AF4B82-645C-4958-893E-D5CF3E0B6C4B}"/>
              </a:ext>
            </a:extLst>
          </p:cNvPr>
          <p:cNvSpPr txBox="1">
            <a:spLocks noChangeArrowheads="1"/>
          </p:cNvSpPr>
          <p:nvPr/>
        </p:nvSpPr>
        <p:spPr bwMode="auto">
          <a:xfrm>
            <a:off x="471487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1992</a:t>
            </a:r>
          </a:p>
        </p:txBody>
      </p:sp>
      <p:sp>
        <p:nvSpPr>
          <p:cNvPr id="44055" name="文本框 71">
            <a:extLst>
              <a:ext uri="{FF2B5EF4-FFF2-40B4-BE49-F238E27FC236}">
                <a16:creationId xmlns:a16="http://schemas.microsoft.com/office/drawing/2014/main" id="{0E85128C-AEE7-4C79-8E8F-F119B118A3FA}"/>
              </a:ext>
            </a:extLst>
          </p:cNvPr>
          <p:cNvSpPr txBox="1">
            <a:spLocks noChangeArrowheads="1"/>
          </p:cNvSpPr>
          <p:nvPr/>
        </p:nvSpPr>
        <p:spPr bwMode="auto">
          <a:xfrm>
            <a:off x="550862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1995</a:t>
            </a:r>
          </a:p>
        </p:txBody>
      </p:sp>
      <p:sp>
        <p:nvSpPr>
          <p:cNvPr id="44056" name="文本框 71">
            <a:extLst>
              <a:ext uri="{FF2B5EF4-FFF2-40B4-BE49-F238E27FC236}">
                <a16:creationId xmlns:a16="http://schemas.microsoft.com/office/drawing/2014/main" id="{386EB50E-2DAB-48C3-8AA9-BD5C851BCC8C}"/>
              </a:ext>
            </a:extLst>
          </p:cNvPr>
          <p:cNvSpPr txBox="1">
            <a:spLocks noChangeArrowheads="1"/>
          </p:cNvSpPr>
          <p:nvPr/>
        </p:nvSpPr>
        <p:spPr bwMode="auto">
          <a:xfrm>
            <a:off x="6299200"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1998</a:t>
            </a:r>
          </a:p>
        </p:txBody>
      </p:sp>
      <p:sp>
        <p:nvSpPr>
          <p:cNvPr id="44057" name="文本框 71">
            <a:extLst>
              <a:ext uri="{FF2B5EF4-FFF2-40B4-BE49-F238E27FC236}">
                <a16:creationId xmlns:a16="http://schemas.microsoft.com/office/drawing/2014/main" id="{02E5A3FF-1AB2-4F17-8988-54E754F6C2D5}"/>
              </a:ext>
            </a:extLst>
          </p:cNvPr>
          <p:cNvSpPr txBox="1">
            <a:spLocks noChangeArrowheads="1"/>
          </p:cNvSpPr>
          <p:nvPr/>
        </p:nvSpPr>
        <p:spPr bwMode="auto">
          <a:xfrm>
            <a:off x="6948488"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2001</a:t>
            </a:r>
          </a:p>
        </p:txBody>
      </p:sp>
      <p:sp>
        <p:nvSpPr>
          <p:cNvPr id="44058" name="文本框 71">
            <a:extLst>
              <a:ext uri="{FF2B5EF4-FFF2-40B4-BE49-F238E27FC236}">
                <a16:creationId xmlns:a16="http://schemas.microsoft.com/office/drawing/2014/main" id="{6D9EF50C-1A7B-4498-9B19-9EDCE4BB36D3}"/>
              </a:ext>
            </a:extLst>
          </p:cNvPr>
          <p:cNvSpPr txBox="1">
            <a:spLocks noChangeArrowheads="1"/>
          </p:cNvSpPr>
          <p:nvPr/>
        </p:nvSpPr>
        <p:spPr bwMode="auto">
          <a:xfrm>
            <a:off x="7597775" y="5776913"/>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2009</a:t>
            </a:r>
          </a:p>
        </p:txBody>
      </p:sp>
      <p:sp>
        <p:nvSpPr>
          <p:cNvPr id="23" name="椭圆 22">
            <a:extLst>
              <a:ext uri="{FF2B5EF4-FFF2-40B4-BE49-F238E27FC236}">
                <a16:creationId xmlns:a16="http://schemas.microsoft.com/office/drawing/2014/main" id="{EC422B90-FB45-4FE4-92E3-1875473728DC}"/>
              </a:ext>
            </a:extLst>
          </p:cNvPr>
          <p:cNvSpPr/>
          <p:nvPr/>
        </p:nvSpPr>
        <p:spPr>
          <a:xfrm>
            <a:off x="1333500" y="4557713"/>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44060" name="文本框 71">
            <a:extLst>
              <a:ext uri="{FF2B5EF4-FFF2-40B4-BE49-F238E27FC236}">
                <a16:creationId xmlns:a16="http://schemas.microsoft.com/office/drawing/2014/main" id="{A02E6816-37C5-4E19-9C2C-67BE61AE655C}"/>
              </a:ext>
            </a:extLst>
          </p:cNvPr>
          <p:cNvSpPr txBox="1">
            <a:spLocks noChangeArrowheads="1"/>
          </p:cNvSpPr>
          <p:nvPr/>
        </p:nvSpPr>
        <p:spPr bwMode="auto">
          <a:xfrm>
            <a:off x="3278188" y="5776913"/>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7F7F7F"/>
                </a:solidFill>
                <a:latin typeface="Kozuka Gothic Pr6N B" charset="-128"/>
                <a:ea typeface="Kozuka Gothic Pr6N B" charset="-128"/>
              </a:rPr>
              <a:t>1987</a:t>
            </a:r>
          </a:p>
        </p:txBody>
      </p:sp>
      <p:sp>
        <p:nvSpPr>
          <p:cNvPr id="44061" name="文本框 22533">
            <a:extLst>
              <a:ext uri="{FF2B5EF4-FFF2-40B4-BE49-F238E27FC236}">
                <a16:creationId xmlns:a16="http://schemas.microsoft.com/office/drawing/2014/main" id="{2010E6DD-D26A-44AB-AF67-ECB2002136AC}"/>
              </a:ext>
            </a:extLst>
          </p:cNvPr>
          <p:cNvSpPr txBox="1">
            <a:spLocks noChangeArrowheads="1"/>
          </p:cNvSpPr>
          <p:nvPr/>
        </p:nvSpPr>
        <p:spPr bwMode="auto">
          <a:xfrm>
            <a:off x="2609850" y="101600"/>
            <a:ext cx="38925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4</a:t>
            </a:r>
            <a:r>
              <a:rPr lang="zh-CN" altLang="en-US" sz="2600" b="1">
                <a:solidFill>
                  <a:schemeClr val="bg1"/>
                </a:solidFill>
                <a:latin typeface="黑体" panose="02010609060101010101" pitchFamily="49" charset="-122"/>
                <a:ea typeface="黑体" panose="02010609060101010101" pitchFamily="49" charset="-122"/>
              </a:rPr>
              <a:t> 多媒体技术的发展</a:t>
            </a:r>
          </a:p>
        </p:txBody>
      </p:sp>
      <p:grpSp>
        <p:nvGrpSpPr>
          <p:cNvPr id="44062" name="组合 8">
            <a:extLst>
              <a:ext uri="{FF2B5EF4-FFF2-40B4-BE49-F238E27FC236}">
                <a16:creationId xmlns:a16="http://schemas.microsoft.com/office/drawing/2014/main" id="{EBC70D4D-359A-40C1-AB9A-DDCAEE5C168C}"/>
              </a:ext>
            </a:extLst>
          </p:cNvPr>
          <p:cNvGrpSpPr>
            <a:grpSpLocks/>
          </p:cNvGrpSpPr>
          <p:nvPr/>
        </p:nvGrpSpPr>
        <p:grpSpPr bwMode="auto">
          <a:xfrm>
            <a:off x="8524875" y="2906713"/>
            <a:ext cx="504825" cy="504825"/>
            <a:chOff x="8521417" y="2709863"/>
            <a:chExt cx="504056" cy="504056"/>
          </a:xfrm>
        </p:grpSpPr>
        <p:sp>
          <p:nvSpPr>
            <p:cNvPr id="40" name="椭圆 39">
              <a:extLst>
                <a:ext uri="{FF2B5EF4-FFF2-40B4-BE49-F238E27FC236}">
                  <a16:creationId xmlns:a16="http://schemas.microsoft.com/office/drawing/2014/main" id="{427EC559-94D1-4CA0-9C33-097DDD0F3CD5}"/>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椭圆 40">
              <a:extLst>
                <a:ext uri="{FF2B5EF4-FFF2-40B4-BE49-F238E27FC236}">
                  <a16:creationId xmlns:a16="http://schemas.microsoft.com/office/drawing/2014/main" id="{9C4E22D7-2B0C-4BB2-AD7E-780A8ECF7E60}"/>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上箭头 5155">
              <a:hlinkClick r:id="rId2" action="ppaction://hlinksldjump" tooltip="下一个知识点"/>
              <a:extLst>
                <a:ext uri="{FF2B5EF4-FFF2-40B4-BE49-F238E27FC236}">
                  <a16:creationId xmlns:a16="http://schemas.microsoft.com/office/drawing/2014/main" id="{8F9204F4-66CD-48B9-ADC2-77D4D1F2197C}"/>
                </a:ext>
              </a:extLst>
            </p:cNvPr>
            <p:cNvSpPr>
              <a:spLocks noChangeArrowheads="1"/>
            </p:cNvSpPr>
            <p:nvPr/>
          </p:nvSpPr>
          <p:spPr bwMode="auto">
            <a:xfrm rot="10800000">
              <a:off x="8640299"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44063" name="组合 8">
            <a:extLst>
              <a:ext uri="{FF2B5EF4-FFF2-40B4-BE49-F238E27FC236}">
                <a16:creationId xmlns:a16="http://schemas.microsoft.com/office/drawing/2014/main" id="{74BBF763-82FD-4D44-A0AE-8297A349B95E}"/>
              </a:ext>
            </a:extLst>
          </p:cNvPr>
          <p:cNvGrpSpPr>
            <a:grpSpLocks/>
          </p:cNvGrpSpPr>
          <p:nvPr/>
        </p:nvGrpSpPr>
        <p:grpSpPr bwMode="auto">
          <a:xfrm>
            <a:off x="8524875" y="2087563"/>
            <a:ext cx="504825" cy="504825"/>
            <a:chOff x="8521417" y="2709863"/>
            <a:chExt cx="504056" cy="504056"/>
          </a:xfrm>
        </p:grpSpPr>
        <p:sp>
          <p:nvSpPr>
            <p:cNvPr id="44" name="椭圆 43">
              <a:extLst>
                <a:ext uri="{FF2B5EF4-FFF2-40B4-BE49-F238E27FC236}">
                  <a16:creationId xmlns:a16="http://schemas.microsoft.com/office/drawing/2014/main" id="{D90E0BF5-1CB6-4024-A225-EAE55ADA1757}"/>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5" name="椭圆 44">
              <a:extLst>
                <a:ext uri="{FF2B5EF4-FFF2-40B4-BE49-F238E27FC236}">
                  <a16:creationId xmlns:a16="http://schemas.microsoft.com/office/drawing/2014/main" id="{96D56453-4A40-4381-B3C4-9050EC4C7CCB}"/>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上箭头 5155">
              <a:hlinkClick r:id="rId3" action="ppaction://hlinksldjump" tooltip="下一个知识点"/>
              <a:extLst>
                <a:ext uri="{FF2B5EF4-FFF2-40B4-BE49-F238E27FC236}">
                  <a16:creationId xmlns:a16="http://schemas.microsoft.com/office/drawing/2014/main" id="{682755C7-74FA-42DB-9DBC-9320D8025D9D}"/>
                </a:ext>
              </a:extLst>
            </p:cNvPr>
            <p:cNvSpPr>
              <a:spLocks noChangeArrowheads="1"/>
            </p:cNvSpPr>
            <p:nvPr/>
          </p:nvSpPr>
          <p:spPr bwMode="auto">
            <a:xfrm rot="10800000" flipV="1">
              <a:off x="8660904" y="2822403"/>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44064" name="组合 7">
            <a:extLst>
              <a:ext uri="{FF2B5EF4-FFF2-40B4-BE49-F238E27FC236}">
                <a16:creationId xmlns:a16="http://schemas.microsoft.com/office/drawing/2014/main" id="{F2250198-E8A6-4C0A-BCF8-E2BA5E7A3DD5}"/>
              </a:ext>
            </a:extLst>
          </p:cNvPr>
          <p:cNvGrpSpPr>
            <a:grpSpLocks/>
          </p:cNvGrpSpPr>
          <p:nvPr/>
        </p:nvGrpSpPr>
        <p:grpSpPr bwMode="auto">
          <a:xfrm>
            <a:off x="8524875" y="1268413"/>
            <a:ext cx="504825" cy="504825"/>
            <a:chOff x="8432678" y="1661126"/>
            <a:chExt cx="504056" cy="504056"/>
          </a:xfrm>
        </p:grpSpPr>
        <p:sp>
          <p:nvSpPr>
            <p:cNvPr id="47" name="椭圆 46">
              <a:hlinkClick r:id="rId4" action="ppaction://hlinksldjump" tooltip="返回目录"/>
              <a:extLst>
                <a:ext uri="{FF2B5EF4-FFF2-40B4-BE49-F238E27FC236}">
                  <a16:creationId xmlns:a16="http://schemas.microsoft.com/office/drawing/2014/main" id="{85758334-C73C-4894-B273-42DEB2B543D0}"/>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上箭头 5155">
              <a:hlinkClick r:id="rId4" action="ppaction://hlinksldjump" tooltip="返回到目录"/>
              <a:extLst>
                <a:ext uri="{FF2B5EF4-FFF2-40B4-BE49-F238E27FC236}">
                  <a16:creationId xmlns:a16="http://schemas.microsoft.com/office/drawing/2014/main" id="{D1D569AA-62BD-456B-941C-7C330C01854D}"/>
                </a:ext>
              </a:extLst>
            </p:cNvPr>
            <p:cNvSpPr>
              <a:spLocks noChangeArrowheads="1"/>
            </p:cNvSpPr>
            <p:nvPr/>
          </p:nvSpPr>
          <p:spPr bwMode="auto">
            <a:xfrm rot="10800000" flipV="1">
              <a:off x="8532539"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9" name="椭圆 48">
              <a:extLst>
                <a:ext uri="{FF2B5EF4-FFF2-40B4-BE49-F238E27FC236}">
                  <a16:creationId xmlns:a16="http://schemas.microsoft.com/office/drawing/2014/main" id="{F863B283-464E-4026-9DDA-69E0B2884A7F}"/>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advClick="0" advTm="4000"/>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灯片编号占位符 4">
            <a:extLst>
              <a:ext uri="{FF2B5EF4-FFF2-40B4-BE49-F238E27FC236}">
                <a16:creationId xmlns:a16="http://schemas.microsoft.com/office/drawing/2014/main" id="{3B4620FB-7E2E-405B-893A-71A8969FF7C4}"/>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EC76058-93F7-491C-903E-055F354B4D42}" type="slidenum">
              <a:rPr altLang="en-US" sz="1200">
                <a:solidFill>
                  <a:srgbClr val="898989"/>
                </a:solidFill>
                <a:ea typeface="Migraffiti" charset="-122"/>
              </a:rPr>
              <a:pPr>
                <a:spcBef>
                  <a:spcPct val="0"/>
                </a:spcBef>
                <a:buFontTx/>
                <a:buNone/>
              </a:pPr>
              <a:t>25</a:t>
            </a:fld>
            <a:endParaRPr lang="zh-CN" altLang="zh-CN" sz="1200">
              <a:solidFill>
                <a:srgbClr val="898989"/>
              </a:solidFill>
              <a:latin typeface="Broadway" panose="04040905080B02020502" pitchFamily="82" charset="0"/>
              <a:ea typeface="Migraffiti" charset="-122"/>
            </a:endParaRPr>
          </a:p>
        </p:txBody>
      </p:sp>
      <p:sp>
        <p:nvSpPr>
          <p:cNvPr id="45059" name="文本框 75">
            <a:extLst>
              <a:ext uri="{FF2B5EF4-FFF2-40B4-BE49-F238E27FC236}">
                <a16:creationId xmlns:a16="http://schemas.microsoft.com/office/drawing/2014/main" id="{3F55A4FB-63DF-45D8-B21F-A350E49D376E}"/>
              </a:ext>
            </a:extLst>
          </p:cNvPr>
          <p:cNvSpPr txBox="1">
            <a:spLocks noChangeArrowheads="1"/>
          </p:cNvSpPr>
          <p:nvPr/>
        </p:nvSpPr>
        <p:spPr bwMode="auto">
          <a:xfrm>
            <a:off x="1477963" y="1689100"/>
            <a:ext cx="3997325" cy="153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1800" noProof="1">
                <a:latin typeface="微软雅黑" panose="020B0503020204020204" pitchFamily="34" charset="-122"/>
                <a:ea typeface="微软雅黑" panose="020B0503020204020204" pitchFamily="34" charset="-122"/>
              </a:rPr>
              <a:t>泰德纳尔逊在计算机上处理文本文件时提出了一种把文本中遇到的相关文本组织在一起的方法，即</a:t>
            </a:r>
            <a:r>
              <a:rPr lang="zh-CN" altLang="en-US" sz="1800" b="1" noProof="1">
                <a:solidFill>
                  <a:srgbClr val="CC0000"/>
                </a:solidFill>
                <a:latin typeface="微软雅黑" panose="020B0503020204020204" pitchFamily="34" charset="-122"/>
                <a:ea typeface="微软雅黑" panose="020B0503020204020204" pitchFamily="34" charset="-122"/>
              </a:rPr>
              <a:t>“</a:t>
            </a:r>
            <a:r>
              <a:rPr lang="en-US" altLang="en-US" sz="1800" b="1" noProof="1">
                <a:solidFill>
                  <a:srgbClr val="CC0000"/>
                </a:solidFill>
                <a:latin typeface="微软雅黑" panose="020B0503020204020204" pitchFamily="34" charset="-122"/>
                <a:ea typeface="微软雅黑" panose="020B0503020204020204" pitchFamily="34" charset="-122"/>
              </a:rPr>
              <a:t>hypertext”</a:t>
            </a:r>
            <a:r>
              <a:rPr lang="zh-CN" altLang="en-US" sz="1800" b="1" noProof="1">
                <a:solidFill>
                  <a:srgbClr val="CC0000"/>
                </a:solidFill>
                <a:latin typeface="微软雅黑" panose="020B0503020204020204" pitchFamily="34" charset="-122"/>
                <a:ea typeface="微软雅黑" panose="020B0503020204020204" pitchFamily="34" charset="-122"/>
              </a:rPr>
              <a:t>（超文本）。</a:t>
            </a:r>
            <a:endParaRPr lang="zh-CN" altLang="en-US" sz="1800" noProof="1">
              <a:latin typeface="微软雅黑" panose="020B0503020204020204" pitchFamily="34" charset="-122"/>
              <a:ea typeface="微软雅黑" panose="020B0503020204020204" pitchFamily="34" charset="-122"/>
            </a:endParaRPr>
          </a:p>
        </p:txBody>
      </p:sp>
      <p:sp>
        <p:nvSpPr>
          <p:cNvPr id="75" name="矩形 74">
            <a:extLst>
              <a:ext uri="{FF2B5EF4-FFF2-40B4-BE49-F238E27FC236}">
                <a16:creationId xmlns:a16="http://schemas.microsoft.com/office/drawing/2014/main" id="{3A7E2729-DA81-4AB4-8B49-0BA2FFDF1CFF}"/>
              </a:ext>
            </a:extLst>
          </p:cNvPr>
          <p:cNvSpPr/>
          <p:nvPr/>
        </p:nvSpPr>
        <p:spPr>
          <a:xfrm>
            <a:off x="1404938" y="1616075"/>
            <a:ext cx="4240212" cy="1814513"/>
          </a:xfrm>
          <a:prstGeom prst="rect">
            <a:avLst/>
          </a:prstGeom>
          <a:noFill/>
          <a:ln w="22225" cmpd="sng">
            <a:solidFill>
              <a:schemeClr val="accent3">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45061" name="文本框 22533">
            <a:extLst>
              <a:ext uri="{FF2B5EF4-FFF2-40B4-BE49-F238E27FC236}">
                <a16:creationId xmlns:a16="http://schemas.microsoft.com/office/drawing/2014/main" id="{B89D7A25-EC0F-4744-9A28-D072E6372C49}"/>
              </a:ext>
            </a:extLst>
          </p:cNvPr>
          <p:cNvSpPr txBox="1">
            <a:spLocks noChangeArrowheads="1"/>
          </p:cNvSpPr>
          <p:nvPr/>
        </p:nvSpPr>
        <p:spPr bwMode="auto">
          <a:xfrm>
            <a:off x="2609850" y="101600"/>
            <a:ext cx="38925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4</a:t>
            </a:r>
            <a:r>
              <a:rPr lang="zh-CN" altLang="en-US" sz="2600" b="1">
                <a:solidFill>
                  <a:schemeClr val="bg1"/>
                </a:solidFill>
                <a:latin typeface="黑体" panose="02010609060101010101" pitchFamily="49" charset="-122"/>
                <a:ea typeface="黑体" panose="02010609060101010101" pitchFamily="49" charset="-122"/>
              </a:rPr>
              <a:t> 多媒体技术的发展</a:t>
            </a:r>
          </a:p>
        </p:txBody>
      </p:sp>
      <p:grpSp>
        <p:nvGrpSpPr>
          <p:cNvPr id="45062" name="组合 8">
            <a:extLst>
              <a:ext uri="{FF2B5EF4-FFF2-40B4-BE49-F238E27FC236}">
                <a16:creationId xmlns:a16="http://schemas.microsoft.com/office/drawing/2014/main" id="{63C811C0-0842-4DC0-A72A-2FB3D72F423D}"/>
              </a:ext>
            </a:extLst>
          </p:cNvPr>
          <p:cNvGrpSpPr>
            <a:grpSpLocks/>
          </p:cNvGrpSpPr>
          <p:nvPr/>
        </p:nvGrpSpPr>
        <p:grpSpPr bwMode="auto">
          <a:xfrm>
            <a:off x="8526463" y="2925763"/>
            <a:ext cx="504825" cy="504825"/>
            <a:chOff x="8521417" y="2709863"/>
            <a:chExt cx="504056" cy="504056"/>
          </a:xfrm>
        </p:grpSpPr>
        <p:sp>
          <p:nvSpPr>
            <p:cNvPr id="41" name="椭圆 40">
              <a:extLst>
                <a:ext uri="{FF2B5EF4-FFF2-40B4-BE49-F238E27FC236}">
                  <a16:creationId xmlns:a16="http://schemas.microsoft.com/office/drawing/2014/main" id="{02EE027F-B61C-4ED3-BA01-F32774F04E29}"/>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41">
              <a:extLst>
                <a:ext uri="{FF2B5EF4-FFF2-40B4-BE49-F238E27FC236}">
                  <a16:creationId xmlns:a16="http://schemas.microsoft.com/office/drawing/2014/main" id="{11E74E05-7727-4BAF-81DC-623F42AFEEF0}"/>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上箭头 5155">
              <a:hlinkClick r:id="rId2" action="ppaction://hlinksldjump" tooltip="下一个知识点"/>
              <a:extLst>
                <a:ext uri="{FF2B5EF4-FFF2-40B4-BE49-F238E27FC236}">
                  <a16:creationId xmlns:a16="http://schemas.microsoft.com/office/drawing/2014/main" id="{99C845FA-0DA3-41C3-B50A-00C82E4FC922}"/>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45063" name="组合 8">
            <a:extLst>
              <a:ext uri="{FF2B5EF4-FFF2-40B4-BE49-F238E27FC236}">
                <a16:creationId xmlns:a16="http://schemas.microsoft.com/office/drawing/2014/main" id="{22856CAA-5E1D-4DDB-8621-8D13C57854DD}"/>
              </a:ext>
            </a:extLst>
          </p:cNvPr>
          <p:cNvGrpSpPr>
            <a:grpSpLocks/>
          </p:cNvGrpSpPr>
          <p:nvPr/>
        </p:nvGrpSpPr>
        <p:grpSpPr bwMode="auto">
          <a:xfrm>
            <a:off x="8531225" y="2133600"/>
            <a:ext cx="504825" cy="504825"/>
            <a:chOff x="8521417" y="2709863"/>
            <a:chExt cx="504056" cy="504056"/>
          </a:xfrm>
        </p:grpSpPr>
        <p:sp>
          <p:nvSpPr>
            <p:cNvPr id="45" name="椭圆 44">
              <a:extLst>
                <a:ext uri="{FF2B5EF4-FFF2-40B4-BE49-F238E27FC236}">
                  <a16:creationId xmlns:a16="http://schemas.microsoft.com/office/drawing/2014/main" id="{CFEC56C5-E9A0-483B-ABE5-169023CE7DFA}"/>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50FDD529-A399-49B6-A719-DCC3A51E8972}"/>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3" action="ppaction://hlinksldjump" tooltip="下一个知识点"/>
              <a:extLst>
                <a:ext uri="{FF2B5EF4-FFF2-40B4-BE49-F238E27FC236}">
                  <a16:creationId xmlns:a16="http://schemas.microsoft.com/office/drawing/2014/main" id="{70A66AB8-0B32-4B6A-B184-FF10BBF2C1F3}"/>
                </a:ext>
              </a:extLst>
            </p:cNvPr>
            <p:cNvSpPr>
              <a:spLocks noChangeArrowheads="1"/>
            </p:cNvSpPr>
            <p:nvPr/>
          </p:nvSpPr>
          <p:spPr bwMode="auto">
            <a:xfrm rot="10800000" flipV="1">
              <a:off x="8660904" y="2822404"/>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45064" name="组合 23">
            <a:extLst>
              <a:ext uri="{FF2B5EF4-FFF2-40B4-BE49-F238E27FC236}">
                <a16:creationId xmlns:a16="http://schemas.microsoft.com/office/drawing/2014/main" id="{07114943-B869-4AD2-AEFC-D662CE0EE131}"/>
              </a:ext>
            </a:extLst>
          </p:cNvPr>
          <p:cNvGrpSpPr>
            <a:grpSpLocks/>
          </p:cNvGrpSpPr>
          <p:nvPr/>
        </p:nvGrpSpPr>
        <p:grpSpPr bwMode="auto">
          <a:xfrm>
            <a:off x="8526463" y="3717925"/>
            <a:ext cx="504825" cy="504825"/>
            <a:chOff x="8432678" y="1661126"/>
            <a:chExt cx="504056" cy="504056"/>
          </a:xfrm>
        </p:grpSpPr>
        <p:sp>
          <p:nvSpPr>
            <p:cNvPr id="44" name="椭圆 43">
              <a:extLst>
                <a:ext uri="{FF2B5EF4-FFF2-40B4-BE49-F238E27FC236}">
                  <a16:creationId xmlns:a16="http://schemas.microsoft.com/office/drawing/2014/main" id="{EC48D493-9CD0-49E8-BC24-94FF3FF07A05}"/>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上箭头 5155">
              <a:hlinkClick r:id="rId4" action="ppaction://hlinksldjump" tooltip="返回知识点目录"/>
              <a:extLst>
                <a:ext uri="{FF2B5EF4-FFF2-40B4-BE49-F238E27FC236}">
                  <a16:creationId xmlns:a16="http://schemas.microsoft.com/office/drawing/2014/main" id="{524E5844-8E11-4D61-8E45-638E8165EA2C}"/>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9" name="椭圆 48">
              <a:extLst>
                <a:ext uri="{FF2B5EF4-FFF2-40B4-BE49-F238E27FC236}">
                  <a16:creationId xmlns:a16="http://schemas.microsoft.com/office/drawing/2014/main" id="{2AE1728F-9D24-43D7-9DF5-BA07BA45C85D}"/>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cxnSp>
        <p:nvCxnSpPr>
          <p:cNvPr id="50" name="直接连接符 49">
            <a:extLst>
              <a:ext uri="{FF2B5EF4-FFF2-40B4-BE49-F238E27FC236}">
                <a16:creationId xmlns:a16="http://schemas.microsoft.com/office/drawing/2014/main" id="{1E542684-854C-4317-9FAA-9E568AB03515}"/>
              </a:ext>
            </a:extLst>
          </p:cNvPr>
          <p:cNvCxnSpPr/>
          <p:nvPr/>
        </p:nvCxnSpPr>
        <p:spPr>
          <a:xfrm>
            <a:off x="757238" y="5708650"/>
            <a:ext cx="7510462" cy="0"/>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5066" name="文本框 71">
            <a:extLst>
              <a:ext uri="{FF2B5EF4-FFF2-40B4-BE49-F238E27FC236}">
                <a16:creationId xmlns:a16="http://schemas.microsoft.com/office/drawing/2014/main" id="{B0812765-B3E2-45D4-AFFA-6686CA3E2D6D}"/>
              </a:ext>
            </a:extLst>
          </p:cNvPr>
          <p:cNvSpPr txBox="1">
            <a:spLocks noChangeArrowheads="1"/>
          </p:cNvSpPr>
          <p:nvPr/>
        </p:nvSpPr>
        <p:spPr bwMode="auto">
          <a:xfrm>
            <a:off x="612775" y="57816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FFC000"/>
                </a:solidFill>
                <a:latin typeface="Kozuka Gothic Pr6N B" charset="-128"/>
                <a:ea typeface="Kozuka Gothic Pr6N B" charset="-128"/>
              </a:rPr>
              <a:t>1965</a:t>
            </a:r>
          </a:p>
        </p:txBody>
      </p:sp>
      <p:cxnSp>
        <p:nvCxnSpPr>
          <p:cNvPr id="52" name="直接连接符 51">
            <a:extLst>
              <a:ext uri="{FF2B5EF4-FFF2-40B4-BE49-F238E27FC236}">
                <a16:creationId xmlns:a16="http://schemas.microsoft.com/office/drawing/2014/main" id="{B24CFF3E-DB55-4F52-A4A1-3FEDDC11A887}"/>
              </a:ext>
            </a:extLst>
          </p:cNvPr>
          <p:cNvCxnSpPr/>
          <p:nvPr/>
        </p:nvCxnSpPr>
        <p:spPr>
          <a:xfrm>
            <a:off x="2192338" y="4240213"/>
            <a:ext cx="1327150" cy="911225"/>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0CCE2FC5-11B1-4F9E-95B4-04F838DF3E8C}"/>
              </a:ext>
            </a:extLst>
          </p:cNvPr>
          <p:cNvCxnSpPr/>
          <p:nvPr/>
        </p:nvCxnSpPr>
        <p:spPr>
          <a:xfrm flipV="1">
            <a:off x="750888" y="4240213"/>
            <a:ext cx="1441450" cy="9921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0C2C32B-F6D3-4A27-BD8B-5086E4F128BA}"/>
              </a:ext>
            </a:extLst>
          </p:cNvPr>
          <p:cNvCxnSpPr/>
          <p:nvPr/>
        </p:nvCxnSpPr>
        <p:spPr>
          <a:xfrm flipV="1">
            <a:off x="3519488" y="2125663"/>
            <a:ext cx="4510087" cy="31003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E4E94AE3-632D-4AD7-B8AE-E66C495B6131}"/>
              </a:ext>
            </a:extLst>
          </p:cNvPr>
          <p:cNvSpPr/>
          <p:nvPr/>
        </p:nvSpPr>
        <p:spPr>
          <a:xfrm>
            <a:off x="688975" y="4975225"/>
            <a:ext cx="303213" cy="29845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solidFill>
                <a:srgbClr val="FFC000"/>
              </a:solidFill>
            </a:endParaRPr>
          </a:p>
        </p:txBody>
      </p:sp>
      <p:sp>
        <p:nvSpPr>
          <p:cNvPr id="56" name="椭圆 55">
            <a:extLst>
              <a:ext uri="{FF2B5EF4-FFF2-40B4-BE49-F238E27FC236}">
                <a16:creationId xmlns:a16="http://schemas.microsoft.com/office/drawing/2014/main" id="{C3AD253F-25CD-4232-844B-86C4A96017AE}"/>
              </a:ext>
            </a:extLst>
          </p:cNvPr>
          <p:cNvSpPr/>
          <p:nvPr/>
        </p:nvSpPr>
        <p:spPr>
          <a:xfrm>
            <a:off x="1990725" y="4160838"/>
            <a:ext cx="301625" cy="298450"/>
          </a:xfrm>
          <a:prstGeom prst="ellipse">
            <a:avLst/>
          </a:prstGeom>
          <a:solidFill>
            <a:schemeClr val="accent3">
              <a:lumMod val="6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7" name="椭圆 56">
            <a:extLst>
              <a:ext uri="{FF2B5EF4-FFF2-40B4-BE49-F238E27FC236}">
                <a16:creationId xmlns:a16="http://schemas.microsoft.com/office/drawing/2014/main" id="{D7268CF9-9B70-4FE1-8CC2-FD65820D97D3}"/>
              </a:ext>
            </a:extLst>
          </p:cNvPr>
          <p:cNvSpPr/>
          <p:nvPr/>
        </p:nvSpPr>
        <p:spPr>
          <a:xfrm>
            <a:off x="2651125" y="4530725"/>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8" name="椭圆 57">
            <a:extLst>
              <a:ext uri="{FF2B5EF4-FFF2-40B4-BE49-F238E27FC236}">
                <a16:creationId xmlns:a16="http://schemas.microsoft.com/office/drawing/2014/main" id="{A2B399D1-37DB-4A8B-ABAD-DF1173A4AB82}"/>
              </a:ext>
            </a:extLst>
          </p:cNvPr>
          <p:cNvSpPr/>
          <p:nvPr/>
        </p:nvSpPr>
        <p:spPr>
          <a:xfrm>
            <a:off x="4243388" y="4454525"/>
            <a:ext cx="301625" cy="300038"/>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9" name="椭圆 58">
            <a:extLst>
              <a:ext uri="{FF2B5EF4-FFF2-40B4-BE49-F238E27FC236}">
                <a16:creationId xmlns:a16="http://schemas.microsoft.com/office/drawing/2014/main" id="{D5CC7894-79CD-4804-9C3A-28D7F3C1C24A}"/>
              </a:ext>
            </a:extLst>
          </p:cNvPr>
          <p:cNvSpPr/>
          <p:nvPr/>
        </p:nvSpPr>
        <p:spPr>
          <a:xfrm>
            <a:off x="4926013" y="4006850"/>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0" name="椭圆 59">
            <a:extLst>
              <a:ext uri="{FF2B5EF4-FFF2-40B4-BE49-F238E27FC236}">
                <a16:creationId xmlns:a16="http://schemas.microsoft.com/office/drawing/2014/main" id="{D790539F-CB83-485F-AAA0-8CF1ABDC91CA}"/>
              </a:ext>
            </a:extLst>
          </p:cNvPr>
          <p:cNvSpPr/>
          <p:nvPr/>
        </p:nvSpPr>
        <p:spPr>
          <a:xfrm>
            <a:off x="5607050" y="3546475"/>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1" name="椭圆 60">
            <a:extLst>
              <a:ext uri="{FF2B5EF4-FFF2-40B4-BE49-F238E27FC236}">
                <a16:creationId xmlns:a16="http://schemas.microsoft.com/office/drawing/2014/main" id="{CB5A522E-60C1-4274-AC6E-6E77E789F07F}"/>
              </a:ext>
            </a:extLst>
          </p:cNvPr>
          <p:cNvSpPr/>
          <p:nvPr/>
        </p:nvSpPr>
        <p:spPr>
          <a:xfrm>
            <a:off x="6488113" y="2960688"/>
            <a:ext cx="303212" cy="300037"/>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2" name="椭圆 61">
            <a:extLst>
              <a:ext uri="{FF2B5EF4-FFF2-40B4-BE49-F238E27FC236}">
                <a16:creationId xmlns:a16="http://schemas.microsoft.com/office/drawing/2014/main" id="{EABC22FF-84EA-4BA4-BC79-2A30EAC20434}"/>
              </a:ext>
            </a:extLst>
          </p:cNvPr>
          <p:cNvSpPr/>
          <p:nvPr/>
        </p:nvSpPr>
        <p:spPr>
          <a:xfrm>
            <a:off x="7105650" y="2543175"/>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3" name="椭圆 62">
            <a:extLst>
              <a:ext uri="{FF2B5EF4-FFF2-40B4-BE49-F238E27FC236}">
                <a16:creationId xmlns:a16="http://schemas.microsoft.com/office/drawing/2014/main" id="{76280AEB-3C99-445B-86AC-1514A016D04C}"/>
              </a:ext>
            </a:extLst>
          </p:cNvPr>
          <p:cNvSpPr/>
          <p:nvPr/>
        </p:nvSpPr>
        <p:spPr>
          <a:xfrm>
            <a:off x="3425825" y="4956175"/>
            <a:ext cx="301625" cy="300038"/>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4" name="椭圆 63">
            <a:extLst>
              <a:ext uri="{FF2B5EF4-FFF2-40B4-BE49-F238E27FC236}">
                <a16:creationId xmlns:a16="http://schemas.microsoft.com/office/drawing/2014/main" id="{CD83CD57-9276-4E15-837D-507D6B921FF2}"/>
              </a:ext>
            </a:extLst>
          </p:cNvPr>
          <p:cNvSpPr/>
          <p:nvPr/>
        </p:nvSpPr>
        <p:spPr>
          <a:xfrm>
            <a:off x="7804150" y="1989138"/>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45080" name="文本框 71">
            <a:extLst>
              <a:ext uri="{FF2B5EF4-FFF2-40B4-BE49-F238E27FC236}">
                <a16:creationId xmlns:a16="http://schemas.microsoft.com/office/drawing/2014/main" id="{9BE5B6BB-3B45-4E3A-A241-A14521572D85}"/>
              </a:ext>
            </a:extLst>
          </p:cNvPr>
          <p:cNvSpPr txBox="1">
            <a:spLocks noChangeArrowheads="1"/>
          </p:cNvSpPr>
          <p:nvPr/>
        </p:nvSpPr>
        <p:spPr bwMode="auto">
          <a:xfrm>
            <a:off x="1260475" y="5780088"/>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1984</a:t>
            </a:r>
          </a:p>
        </p:txBody>
      </p:sp>
      <p:sp>
        <p:nvSpPr>
          <p:cNvPr id="45081" name="文本框 71">
            <a:extLst>
              <a:ext uri="{FF2B5EF4-FFF2-40B4-BE49-F238E27FC236}">
                <a16:creationId xmlns:a16="http://schemas.microsoft.com/office/drawing/2014/main" id="{EDB1DE8F-042A-47BD-AAD4-D75B286D9B99}"/>
              </a:ext>
            </a:extLst>
          </p:cNvPr>
          <p:cNvSpPr txBox="1">
            <a:spLocks noChangeArrowheads="1"/>
          </p:cNvSpPr>
          <p:nvPr/>
        </p:nvSpPr>
        <p:spPr bwMode="auto">
          <a:xfrm flipH="1">
            <a:off x="1836738" y="5780088"/>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1985</a:t>
            </a:r>
          </a:p>
        </p:txBody>
      </p:sp>
      <p:sp>
        <p:nvSpPr>
          <p:cNvPr id="45082" name="文本框 71">
            <a:extLst>
              <a:ext uri="{FF2B5EF4-FFF2-40B4-BE49-F238E27FC236}">
                <a16:creationId xmlns:a16="http://schemas.microsoft.com/office/drawing/2014/main" id="{BB0D3AC1-B303-467E-8ADD-17478F828121}"/>
              </a:ext>
            </a:extLst>
          </p:cNvPr>
          <p:cNvSpPr txBox="1">
            <a:spLocks noChangeArrowheads="1"/>
          </p:cNvSpPr>
          <p:nvPr/>
        </p:nvSpPr>
        <p:spPr bwMode="auto">
          <a:xfrm>
            <a:off x="2484438"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1986</a:t>
            </a:r>
          </a:p>
        </p:txBody>
      </p:sp>
      <p:sp>
        <p:nvSpPr>
          <p:cNvPr id="45083" name="文本框 71">
            <a:extLst>
              <a:ext uri="{FF2B5EF4-FFF2-40B4-BE49-F238E27FC236}">
                <a16:creationId xmlns:a16="http://schemas.microsoft.com/office/drawing/2014/main" id="{0020ADBB-6B60-4537-B7C9-162AF0E0A680}"/>
              </a:ext>
            </a:extLst>
          </p:cNvPr>
          <p:cNvSpPr txBox="1">
            <a:spLocks noChangeArrowheads="1"/>
          </p:cNvSpPr>
          <p:nvPr/>
        </p:nvSpPr>
        <p:spPr bwMode="auto">
          <a:xfrm>
            <a:off x="4068763"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1990</a:t>
            </a:r>
          </a:p>
        </p:txBody>
      </p:sp>
      <p:sp>
        <p:nvSpPr>
          <p:cNvPr id="45084" name="文本框 71">
            <a:extLst>
              <a:ext uri="{FF2B5EF4-FFF2-40B4-BE49-F238E27FC236}">
                <a16:creationId xmlns:a16="http://schemas.microsoft.com/office/drawing/2014/main" id="{9C6CAC5E-2004-4607-A87E-E45D89AF7DD4}"/>
              </a:ext>
            </a:extLst>
          </p:cNvPr>
          <p:cNvSpPr txBox="1">
            <a:spLocks noChangeArrowheads="1"/>
          </p:cNvSpPr>
          <p:nvPr/>
        </p:nvSpPr>
        <p:spPr bwMode="auto">
          <a:xfrm>
            <a:off x="471487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1992</a:t>
            </a:r>
          </a:p>
        </p:txBody>
      </p:sp>
      <p:sp>
        <p:nvSpPr>
          <p:cNvPr id="45085" name="文本框 71">
            <a:extLst>
              <a:ext uri="{FF2B5EF4-FFF2-40B4-BE49-F238E27FC236}">
                <a16:creationId xmlns:a16="http://schemas.microsoft.com/office/drawing/2014/main" id="{DEC62F9E-C92F-407B-9E84-B909DD18A17F}"/>
              </a:ext>
            </a:extLst>
          </p:cNvPr>
          <p:cNvSpPr txBox="1">
            <a:spLocks noChangeArrowheads="1"/>
          </p:cNvSpPr>
          <p:nvPr/>
        </p:nvSpPr>
        <p:spPr bwMode="auto">
          <a:xfrm>
            <a:off x="550862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1995</a:t>
            </a:r>
          </a:p>
        </p:txBody>
      </p:sp>
      <p:sp>
        <p:nvSpPr>
          <p:cNvPr id="45086" name="文本框 71">
            <a:extLst>
              <a:ext uri="{FF2B5EF4-FFF2-40B4-BE49-F238E27FC236}">
                <a16:creationId xmlns:a16="http://schemas.microsoft.com/office/drawing/2014/main" id="{FEFD6946-07E7-41AD-B5A3-03A507587D94}"/>
              </a:ext>
            </a:extLst>
          </p:cNvPr>
          <p:cNvSpPr txBox="1">
            <a:spLocks noChangeArrowheads="1"/>
          </p:cNvSpPr>
          <p:nvPr/>
        </p:nvSpPr>
        <p:spPr bwMode="auto">
          <a:xfrm>
            <a:off x="6299200"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1998</a:t>
            </a:r>
          </a:p>
        </p:txBody>
      </p:sp>
      <p:sp>
        <p:nvSpPr>
          <p:cNvPr id="45087" name="文本框 71">
            <a:extLst>
              <a:ext uri="{FF2B5EF4-FFF2-40B4-BE49-F238E27FC236}">
                <a16:creationId xmlns:a16="http://schemas.microsoft.com/office/drawing/2014/main" id="{8BBB0FB1-FC62-4BFF-B867-4DC25671F2C9}"/>
              </a:ext>
            </a:extLst>
          </p:cNvPr>
          <p:cNvSpPr txBox="1">
            <a:spLocks noChangeArrowheads="1"/>
          </p:cNvSpPr>
          <p:nvPr/>
        </p:nvSpPr>
        <p:spPr bwMode="auto">
          <a:xfrm>
            <a:off x="6948488"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2001</a:t>
            </a:r>
          </a:p>
        </p:txBody>
      </p:sp>
      <p:sp>
        <p:nvSpPr>
          <p:cNvPr id="45088" name="文本框 71">
            <a:extLst>
              <a:ext uri="{FF2B5EF4-FFF2-40B4-BE49-F238E27FC236}">
                <a16:creationId xmlns:a16="http://schemas.microsoft.com/office/drawing/2014/main" id="{E7F989BF-2616-4E1B-8EB5-C764698700F3}"/>
              </a:ext>
            </a:extLst>
          </p:cNvPr>
          <p:cNvSpPr txBox="1">
            <a:spLocks noChangeArrowheads="1"/>
          </p:cNvSpPr>
          <p:nvPr/>
        </p:nvSpPr>
        <p:spPr bwMode="auto">
          <a:xfrm>
            <a:off x="7597775" y="5776913"/>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2009</a:t>
            </a:r>
          </a:p>
        </p:txBody>
      </p:sp>
      <p:sp>
        <p:nvSpPr>
          <p:cNvPr id="74" name="椭圆 73">
            <a:extLst>
              <a:ext uri="{FF2B5EF4-FFF2-40B4-BE49-F238E27FC236}">
                <a16:creationId xmlns:a16="http://schemas.microsoft.com/office/drawing/2014/main" id="{BD3B635C-21F2-40A2-BB0C-488D70A1E968}"/>
              </a:ext>
            </a:extLst>
          </p:cNvPr>
          <p:cNvSpPr/>
          <p:nvPr/>
        </p:nvSpPr>
        <p:spPr>
          <a:xfrm>
            <a:off x="1333500" y="4557713"/>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45090" name="文本框 71">
            <a:extLst>
              <a:ext uri="{FF2B5EF4-FFF2-40B4-BE49-F238E27FC236}">
                <a16:creationId xmlns:a16="http://schemas.microsoft.com/office/drawing/2014/main" id="{117CAD8F-7281-4C1B-928F-D203AD577105}"/>
              </a:ext>
            </a:extLst>
          </p:cNvPr>
          <p:cNvSpPr txBox="1">
            <a:spLocks noChangeArrowheads="1"/>
          </p:cNvSpPr>
          <p:nvPr/>
        </p:nvSpPr>
        <p:spPr bwMode="auto">
          <a:xfrm>
            <a:off x="3278188" y="5776913"/>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7F7F7F"/>
                </a:solidFill>
                <a:latin typeface="Kozuka Gothic Pr6N B" charset="-128"/>
                <a:ea typeface="Kozuka Gothic Pr6N B" charset="-128"/>
              </a:rPr>
              <a:t>1987</a:t>
            </a:r>
          </a:p>
        </p:txBody>
      </p:sp>
    </p:spTree>
  </p:cSld>
  <p:clrMapOvr>
    <a:masterClrMapping/>
  </p:clrMapOvr>
  <p:transition advClick="0" advTm="4000"/>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灯片编号占位符 4">
            <a:extLst>
              <a:ext uri="{FF2B5EF4-FFF2-40B4-BE49-F238E27FC236}">
                <a16:creationId xmlns:a16="http://schemas.microsoft.com/office/drawing/2014/main" id="{17FC1A83-DE9D-4838-9585-012A8353FB2B}"/>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4B39A3B-B59F-40A2-BE7B-3088544676C2}" type="slidenum">
              <a:rPr altLang="en-US" sz="1200">
                <a:solidFill>
                  <a:srgbClr val="898989"/>
                </a:solidFill>
                <a:ea typeface="Migraffiti" charset="-122"/>
              </a:rPr>
              <a:pPr>
                <a:spcBef>
                  <a:spcPct val="0"/>
                </a:spcBef>
                <a:buFontTx/>
                <a:buNone/>
              </a:pPr>
              <a:t>26</a:t>
            </a:fld>
            <a:endParaRPr lang="zh-CN" altLang="zh-CN" sz="1200">
              <a:solidFill>
                <a:srgbClr val="898989"/>
              </a:solidFill>
              <a:latin typeface="Broadway" panose="04040905080B02020502" pitchFamily="82" charset="0"/>
              <a:ea typeface="Migraffiti" charset="-122"/>
            </a:endParaRPr>
          </a:p>
        </p:txBody>
      </p:sp>
      <p:sp>
        <p:nvSpPr>
          <p:cNvPr id="75" name="矩形 74">
            <a:extLst>
              <a:ext uri="{FF2B5EF4-FFF2-40B4-BE49-F238E27FC236}">
                <a16:creationId xmlns:a16="http://schemas.microsoft.com/office/drawing/2014/main" id="{6A5A22DA-7DDA-474B-9E82-F539F6832240}"/>
              </a:ext>
            </a:extLst>
          </p:cNvPr>
          <p:cNvSpPr/>
          <p:nvPr/>
        </p:nvSpPr>
        <p:spPr>
          <a:xfrm>
            <a:off x="1401763" y="1628775"/>
            <a:ext cx="4240212" cy="1814513"/>
          </a:xfrm>
          <a:prstGeom prst="rect">
            <a:avLst/>
          </a:prstGeom>
          <a:noFill/>
          <a:ln w="22225" cmpd="sng">
            <a:solidFill>
              <a:schemeClr val="accent3">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26" name="文本框 25">
            <a:extLst>
              <a:ext uri="{FF2B5EF4-FFF2-40B4-BE49-F238E27FC236}">
                <a16:creationId xmlns:a16="http://schemas.microsoft.com/office/drawing/2014/main" id="{9E339427-4BDD-41A8-A59C-D87667450A1C}"/>
              </a:ext>
            </a:extLst>
          </p:cNvPr>
          <p:cNvSpPr txBox="1"/>
          <p:nvPr/>
        </p:nvSpPr>
        <p:spPr>
          <a:xfrm>
            <a:off x="1473200" y="1700213"/>
            <a:ext cx="4246563" cy="1241425"/>
          </a:xfrm>
          <a:prstGeom prst="rect">
            <a:avLst/>
          </a:prstGeom>
          <a:noFill/>
          <a:ln w="9525">
            <a:noFill/>
            <a:miter/>
          </a:ln>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40000"/>
              </a:lnSpc>
              <a:spcBef>
                <a:spcPct val="0"/>
              </a:spcBef>
              <a:buFontTx/>
              <a:buNone/>
              <a:defRPr/>
            </a:pPr>
            <a:r>
              <a:rPr lang="zh-CN" altLang="en-US" sz="1800" noProof="1">
                <a:latin typeface="微软雅黑" pitchFamily="34" charset="-122"/>
                <a:ea typeface="微软雅黑" pitchFamily="34" charset="-122"/>
              </a:rPr>
              <a:t>     </a:t>
            </a:r>
            <a:r>
              <a:rPr lang="zh-CN" altLang="en-US" sz="1800" noProof="1">
                <a:effectLst>
                  <a:outerShdw blurRad="38100" dist="38100" dir="2700000" algn="tl">
                    <a:srgbClr val="C0C0C0"/>
                  </a:outerShdw>
                </a:effectLst>
                <a:latin typeface="微软雅黑" pitchFamily="34" charset="-122"/>
                <a:ea typeface="微软雅黑" pitchFamily="34" charset="-122"/>
              </a:rPr>
              <a:t>美国</a:t>
            </a:r>
            <a:r>
              <a:rPr lang="en-US" altLang="en-US" sz="1800" noProof="1">
                <a:effectLst>
                  <a:outerShdw blurRad="38100" dist="38100" dir="2700000" algn="tl">
                    <a:srgbClr val="C0C0C0"/>
                  </a:outerShdw>
                </a:effectLst>
                <a:latin typeface="微软雅黑" pitchFamily="34" charset="-122"/>
                <a:ea typeface="微软雅黑" pitchFamily="34" charset="-122"/>
              </a:rPr>
              <a:t>Apple</a:t>
            </a:r>
            <a:r>
              <a:rPr lang="zh-CN" altLang="en-US" sz="1800" noProof="1">
                <a:effectLst>
                  <a:outerShdw blurRad="38100" dist="38100" dir="2700000" algn="tl">
                    <a:srgbClr val="C0C0C0"/>
                  </a:outerShdw>
                </a:effectLst>
                <a:latin typeface="微软雅黑" pitchFamily="34" charset="-122"/>
                <a:ea typeface="微软雅黑" pitchFamily="34" charset="-122"/>
              </a:rPr>
              <a:t>公司研制</a:t>
            </a:r>
            <a:r>
              <a:rPr lang="en-US" altLang="en-US" sz="1800" b="1" noProof="1">
                <a:solidFill>
                  <a:srgbClr val="CC0000"/>
                </a:solidFill>
                <a:effectLst>
                  <a:outerShdw blurRad="38100" dist="38100" dir="2700000" algn="tl">
                    <a:srgbClr val="C0C0C0"/>
                  </a:outerShdw>
                </a:effectLst>
                <a:latin typeface="微软雅黑" pitchFamily="34" charset="-122"/>
                <a:ea typeface="微软雅黑" pitchFamily="34" charset="-122"/>
              </a:rPr>
              <a:t>Macintosh</a:t>
            </a:r>
            <a:r>
              <a:rPr lang="zh-CN" altLang="en-US" sz="1800" b="1" noProof="1">
                <a:solidFill>
                  <a:srgbClr val="CC0000"/>
                </a:solidFill>
                <a:effectLst>
                  <a:outerShdw blurRad="38100" dist="38100" dir="2700000" algn="tl">
                    <a:srgbClr val="C0C0C0"/>
                  </a:outerShdw>
                </a:effectLst>
                <a:latin typeface="微软雅黑" pitchFamily="34" charset="-122"/>
                <a:ea typeface="微软雅黑" pitchFamily="34" charset="-122"/>
              </a:rPr>
              <a:t>计算机</a:t>
            </a:r>
            <a:r>
              <a:rPr lang="zh-CN" altLang="en-US" sz="1800" noProof="1">
                <a:effectLst>
                  <a:outerShdw blurRad="38100" dist="38100" dir="2700000" algn="tl">
                    <a:srgbClr val="C0C0C0"/>
                  </a:outerShdw>
                </a:effectLst>
                <a:latin typeface="微软雅黑" pitchFamily="34" charset="-122"/>
                <a:ea typeface="微软雅黑" pitchFamily="34" charset="-122"/>
              </a:rPr>
              <a:t>.1987年该公司又引入“超级卡”（</a:t>
            </a:r>
            <a:r>
              <a:rPr lang="en-US" altLang="en-US" sz="1800" noProof="1">
                <a:effectLst>
                  <a:outerShdw blurRad="38100" dist="38100" dir="2700000" algn="tl">
                    <a:srgbClr val="C0C0C0"/>
                  </a:outerShdw>
                </a:effectLst>
                <a:latin typeface="微软雅黑" pitchFamily="34" charset="-122"/>
                <a:ea typeface="微软雅黑" pitchFamily="34" charset="-122"/>
              </a:rPr>
              <a:t>HyperCard）。</a:t>
            </a:r>
          </a:p>
        </p:txBody>
      </p:sp>
      <p:sp>
        <p:nvSpPr>
          <p:cNvPr id="46085" name="文本框 22533">
            <a:extLst>
              <a:ext uri="{FF2B5EF4-FFF2-40B4-BE49-F238E27FC236}">
                <a16:creationId xmlns:a16="http://schemas.microsoft.com/office/drawing/2014/main" id="{0C1319B4-7BAD-4FD8-8EB4-59BF60FCBB4B}"/>
              </a:ext>
            </a:extLst>
          </p:cNvPr>
          <p:cNvSpPr txBox="1">
            <a:spLocks noChangeArrowheads="1"/>
          </p:cNvSpPr>
          <p:nvPr/>
        </p:nvSpPr>
        <p:spPr bwMode="auto">
          <a:xfrm>
            <a:off x="2609850" y="101600"/>
            <a:ext cx="38925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4</a:t>
            </a:r>
            <a:r>
              <a:rPr lang="zh-CN" altLang="en-US" sz="2600" b="1">
                <a:solidFill>
                  <a:schemeClr val="bg1"/>
                </a:solidFill>
                <a:latin typeface="黑体" panose="02010609060101010101" pitchFamily="49" charset="-122"/>
                <a:ea typeface="黑体" panose="02010609060101010101" pitchFamily="49" charset="-122"/>
              </a:rPr>
              <a:t> 多媒体技术的发展</a:t>
            </a:r>
          </a:p>
        </p:txBody>
      </p:sp>
      <p:grpSp>
        <p:nvGrpSpPr>
          <p:cNvPr id="46086" name="组合 8">
            <a:extLst>
              <a:ext uri="{FF2B5EF4-FFF2-40B4-BE49-F238E27FC236}">
                <a16:creationId xmlns:a16="http://schemas.microsoft.com/office/drawing/2014/main" id="{EADBC743-4BA0-4B1C-9A8A-A81C8614158C}"/>
              </a:ext>
            </a:extLst>
          </p:cNvPr>
          <p:cNvGrpSpPr>
            <a:grpSpLocks/>
          </p:cNvGrpSpPr>
          <p:nvPr/>
        </p:nvGrpSpPr>
        <p:grpSpPr bwMode="auto">
          <a:xfrm>
            <a:off x="8526463" y="2925763"/>
            <a:ext cx="504825" cy="504825"/>
            <a:chOff x="8521417" y="2709863"/>
            <a:chExt cx="504056" cy="504056"/>
          </a:xfrm>
        </p:grpSpPr>
        <p:sp>
          <p:nvSpPr>
            <p:cNvPr id="41" name="椭圆 40">
              <a:extLst>
                <a:ext uri="{FF2B5EF4-FFF2-40B4-BE49-F238E27FC236}">
                  <a16:creationId xmlns:a16="http://schemas.microsoft.com/office/drawing/2014/main" id="{5122A80D-8507-4C37-9878-42C884FF80CC}"/>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41">
              <a:extLst>
                <a:ext uri="{FF2B5EF4-FFF2-40B4-BE49-F238E27FC236}">
                  <a16:creationId xmlns:a16="http://schemas.microsoft.com/office/drawing/2014/main" id="{9390378F-6712-490C-9FE5-EEF7D24DF177}"/>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上箭头 5155">
              <a:hlinkClick r:id="rId3" action="ppaction://hlinksldjump" tooltip="下一个知识点"/>
              <a:extLst>
                <a:ext uri="{FF2B5EF4-FFF2-40B4-BE49-F238E27FC236}">
                  <a16:creationId xmlns:a16="http://schemas.microsoft.com/office/drawing/2014/main" id="{044CD69B-6037-4F41-BC76-F4D0F1C11118}"/>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46087" name="组合 8">
            <a:extLst>
              <a:ext uri="{FF2B5EF4-FFF2-40B4-BE49-F238E27FC236}">
                <a16:creationId xmlns:a16="http://schemas.microsoft.com/office/drawing/2014/main" id="{062C3626-5808-4AA7-8866-847B303F746D}"/>
              </a:ext>
            </a:extLst>
          </p:cNvPr>
          <p:cNvGrpSpPr>
            <a:grpSpLocks/>
          </p:cNvGrpSpPr>
          <p:nvPr/>
        </p:nvGrpSpPr>
        <p:grpSpPr bwMode="auto">
          <a:xfrm>
            <a:off x="8531225" y="2133600"/>
            <a:ext cx="504825" cy="504825"/>
            <a:chOff x="8521417" y="2709863"/>
            <a:chExt cx="504056" cy="504056"/>
          </a:xfrm>
        </p:grpSpPr>
        <p:sp>
          <p:nvSpPr>
            <p:cNvPr id="45" name="椭圆 44">
              <a:extLst>
                <a:ext uri="{FF2B5EF4-FFF2-40B4-BE49-F238E27FC236}">
                  <a16:creationId xmlns:a16="http://schemas.microsoft.com/office/drawing/2014/main" id="{933AF21F-9B3E-461A-A6A9-A6217F56B48F}"/>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B84E3500-75C3-4CF6-BF66-4554B34B2590}"/>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4" action="ppaction://hlinksldjump" tooltip="下一个知识点"/>
              <a:extLst>
                <a:ext uri="{FF2B5EF4-FFF2-40B4-BE49-F238E27FC236}">
                  <a16:creationId xmlns:a16="http://schemas.microsoft.com/office/drawing/2014/main" id="{66819200-8F39-4074-A7DB-FE94D6F3EAE2}"/>
                </a:ext>
              </a:extLst>
            </p:cNvPr>
            <p:cNvSpPr>
              <a:spLocks noChangeArrowheads="1"/>
            </p:cNvSpPr>
            <p:nvPr/>
          </p:nvSpPr>
          <p:spPr bwMode="auto">
            <a:xfrm rot="10800000" flipV="1">
              <a:off x="8660904" y="2822404"/>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46088" name="组合 23">
            <a:extLst>
              <a:ext uri="{FF2B5EF4-FFF2-40B4-BE49-F238E27FC236}">
                <a16:creationId xmlns:a16="http://schemas.microsoft.com/office/drawing/2014/main" id="{5B19662B-8834-4A24-8A29-3BE6A2ACC511}"/>
              </a:ext>
            </a:extLst>
          </p:cNvPr>
          <p:cNvGrpSpPr>
            <a:grpSpLocks/>
          </p:cNvGrpSpPr>
          <p:nvPr/>
        </p:nvGrpSpPr>
        <p:grpSpPr bwMode="auto">
          <a:xfrm>
            <a:off x="8526463" y="3717925"/>
            <a:ext cx="504825" cy="504825"/>
            <a:chOff x="8432678" y="1661126"/>
            <a:chExt cx="504056" cy="504056"/>
          </a:xfrm>
        </p:grpSpPr>
        <p:sp>
          <p:nvSpPr>
            <p:cNvPr id="44" name="椭圆 43">
              <a:extLst>
                <a:ext uri="{FF2B5EF4-FFF2-40B4-BE49-F238E27FC236}">
                  <a16:creationId xmlns:a16="http://schemas.microsoft.com/office/drawing/2014/main" id="{D643C973-7E6B-411E-987D-EC42418873D9}"/>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上箭头 5155">
              <a:hlinkClick r:id="rId5" action="ppaction://hlinksldjump" tooltip="返回知识点目录"/>
              <a:extLst>
                <a:ext uri="{FF2B5EF4-FFF2-40B4-BE49-F238E27FC236}">
                  <a16:creationId xmlns:a16="http://schemas.microsoft.com/office/drawing/2014/main" id="{2A3833F6-7363-46D3-BC1D-D44BB0D4A2E2}"/>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9" name="椭圆 48">
              <a:extLst>
                <a:ext uri="{FF2B5EF4-FFF2-40B4-BE49-F238E27FC236}">
                  <a16:creationId xmlns:a16="http://schemas.microsoft.com/office/drawing/2014/main" id="{1387E666-E6D5-47CD-9242-7AC4A4C59E22}"/>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cxnSp>
        <p:nvCxnSpPr>
          <p:cNvPr id="50" name="直接连接符 49">
            <a:extLst>
              <a:ext uri="{FF2B5EF4-FFF2-40B4-BE49-F238E27FC236}">
                <a16:creationId xmlns:a16="http://schemas.microsoft.com/office/drawing/2014/main" id="{E422819D-7289-4749-B53F-1EA345E75B19}"/>
              </a:ext>
            </a:extLst>
          </p:cNvPr>
          <p:cNvCxnSpPr/>
          <p:nvPr/>
        </p:nvCxnSpPr>
        <p:spPr>
          <a:xfrm>
            <a:off x="757238" y="5708650"/>
            <a:ext cx="7510462" cy="0"/>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6090" name="文本框 71">
            <a:extLst>
              <a:ext uri="{FF2B5EF4-FFF2-40B4-BE49-F238E27FC236}">
                <a16:creationId xmlns:a16="http://schemas.microsoft.com/office/drawing/2014/main" id="{0A0D6BB9-2C61-4E42-878C-5AABEF23DE82}"/>
              </a:ext>
            </a:extLst>
          </p:cNvPr>
          <p:cNvSpPr txBox="1">
            <a:spLocks noChangeArrowheads="1"/>
          </p:cNvSpPr>
          <p:nvPr/>
        </p:nvSpPr>
        <p:spPr bwMode="auto">
          <a:xfrm>
            <a:off x="61277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1965</a:t>
            </a:r>
          </a:p>
        </p:txBody>
      </p:sp>
      <p:cxnSp>
        <p:nvCxnSpPr>
          <p:cNvPr id="52" name="直接连接符 51">
            <a:extLst>
              <a:ext uri="{FF2B5EF4-FFF2-40B4-BE49-F238E27FC236}">
                <a16:creationId xmlns:a16="http://schemas.microsoft.com/office/drawing/2014/main" id="{93AAD5A4-9D6D-4472-B395-5E6E64E990BE}"/>
              </a:ext>
            </a:extLst>
          </p:cNvPr>
          <p:cNvCxnSpPr/>
          <p:nvPr/>
        </p:nvCxnSpPr>
        <p:spPr>
          <a:xfrm>
            <a:off x="2192338" y="4240213"/>
            <a:ext cx="1327150" cy="911225"/>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DAF660C4-F27E-45B4-8F68-5F363E7340E2}"/>
              </a:ext>
            </a:extLst>
          </p:cNvPr>
          <p:cNvCxnSpPr/>
          <p:nvPr/>
        </p:nvCxnSpPr>
        <p:spPr>
          <a:xfrm flipV="1">
            <a:off x="750888" y="4240213"/>
            <a:ext cx="1441450" cy="9921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2F05111-4872-49E5-A742-24EB54B5ABF0}"/>
              </a:ext>
            </a:extLst>
          </p:cNvPr>
          <p:cNvCxnSpPr/>
          <p:nvPr/>
        </p:nvCxnSpPr>
        <p:spPr>
          <a:xfrm flipV="1">
            <a:off x="3519488" y="2125663"/>
            <a:ext cx="4510087" cy="31003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18E0A3B2-5438-4900-B10C-C18DCB210A66}"/>
              </a:ext>
            </a:extLst>
          </p:cNvPr>
          <p:cNvSpPr/>
          <p:nvPr/>
        </p:nvSpPr>
        <p:spPr>
          <a:xfrm>
            <a:off x="688975" y="4975225"/>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6" name="椭圆 55">
            <a:extLst>
              <a:ext uri="{FF2B5EF4-FFF2-40B4-BE49-F238E27FC236}">
                <a16:creationId xmlns:a16="http://schemas.microsoft.com/office/drawing/2014/main" id="{E52B96A0-F8AE-4507-BB27-5619C34D7C22}"/>
              </a:ext>
            </a:extLst>
          </p:cNvPr>
          <p:cNvSpPr/>
          <p:nvPr/>
        </p:nvSpPr>
        <p:spPr>
          <a:xfrm>
            <a:off x="1990725" y="4160838"/>
            <a:ext cx="301625" cy="298450"/>
          </a:xfrm>
          <a:prstGeom prst="ellipse">
            <a:avLst/>
          </a:prstGeom>
          <a:solidFill>
            <a:schemeClr val="accent3">
              <a:lumMod val="6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7" name="椭圆 56">
            <a:extLst>
              <a:ext uri="{FF2B5EF4-FFF2-40B4-BE49-F238E27FC236}">
                <a16:creationId xmlns:a16="http://schemas.microsoft.com/office/drawing/2014/main" id="{8F69EB37-B2A4-4FB6-BFB3-7941988B34FD}"/>
              </a:ext>
            </a:extLst>
          </p:cNvPr>
          <p:cNvSpPr/>
          <p:nvPr/>
        </p:nvSpPr>
        <p:spPr>
          <a:xfrm>
            <a:off x="2651125" y="4530725"/>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8" name="椭圆 57">
            <a:extLst>
              <a:ext uri="{FF2B5EF4-FFF2-40B4-BE49-F238E27FC236}">
                <a16:creationId xmlns:a16="http://schemas.microsoft.com/office/drawing/2014/main" id="{D3D9FEAF-E600-4E1E-B862-4D0D07B3F0D3}"/>
              </a:ext>
            </a:extLst>
          </p:cNvPr>
          <p:cNvSpPr/>
          <p:nvPr/>
        </p:nvSpPr>
        <p:spPr>
          <a:xfrm>
            <a:off x="4243388" y="4454525"/>
            <a:ext cx="301625" cy="300038"/>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9" name="椭圆 58">
            <a:extLst>
              <a:ext uri="{FF2B5EF4-FFF2-40B4-BE49-F238E27FC236}">
                <a16:creationId xmlns:a16="http://schemas.microsoft.com/office/drawing/2014/main" id="{0C497E54-EBD8-4F75-895E-AEEB87A5FBDB}"/>
              </a:ext>
            </a:extLst>
          </p:cNvPr>
          <p:cNvSpPr/>
          <p:nvPr/>
        </p:nvSpPr>
        <p:spPr>
          <a:xfrm>
            <a:off x="4926013" y="4006850"/>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0" name="椭圆 59">
            <a:extLst>
              <a:ext uri="{FF2B5EF4-FFF2-40B4-BE49-F238E27FC236}">
                <a16:creationId xmlns:a16="http://schemas.microsoft.com/office/drawing/2014/main" id="{36C9E857-24C2-4414-9843-9BF57A6B449D}"/>
              </a:ext>
            </a:extLst>
          </p:cNvPr>
          <p:cNvSpPr/>
          <p:nvPr/>
        </p:nvSpPr>
        <p:spPr>
          <a:xfrm>
            <a:off x="5607050" y="3546475"/>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1" name="椭圆 60">
            <a:extLst>
              <a:ext uri="{FF2B5EF4-FFF2-40B4-BE49-F238E27FC236}">
                <a16:creationId xmlns:a16="http://schemas.microsoft.com/office/drawing/2014/main" id="{6E3F394C-1872-411B-8D87-0E90FD9DCC56}"/>
              </a:ext>
            </a:extLst>
          </p:cNvPr>
          <p:cNvSpPr/>
          <p:nvPr/>
        </p:nvSpPr>
        <p:spPr>
          <a:xfrm>
            <a:off x="6488113" y="2960688"/>
            <a:ext cx="303212" cy="300037"/>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2" name="椭圆 61">
            <a:extLst>
              <a:ext uri="{FF2B5EF4-FFF2-40B4-BE49-F238E27FC236}">
                <a16:creationId xmlns:a16="http://schemas.microsoft.com/office/drawing/2014/main" id="{01F5927D-C018-4337-8488-A3E3299209ED}"/>
              </a:ext>
            </a:extLst>
          </p:cNvPr>
          <p:cNvSpPr/>
          <p:nvPr/>
        </p:nvSpPr>
        <p:spPr>
          <a:xfrm>
            <a:off x="7105650" y="2543175"/>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3" name="椭圆 62">
            <a:extLst>
              <a:ext uri="{FF2B5EF4-FFF2-40B4-BE49-F238E27FC236}">
                <a16:creationId xmlns:a16="http://schemas.microsoft.com/office/drawing/2014/main" id="{34DCB6C8-528B-4F2A-928E-CDAE8098724F}"/>
              </a:ext>
            </a:extLst>
          </p:cNvPr>
          <p:cNvSpPr/>
          <p:nvPr/>
        </p:nvSpPr>
        <p:spPr>
          <a:xfrm>
            <a:off x="3425825" y="4956175"/>
            <a:ext cx="301625" cy="300038"/>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4" name="椭圆 63">
            <a:extLst>
              <a:ext uri="{FF2B5EF4-FFF2-40B4-BE49-F238E27FC236}">
                <a16:creationId xmlns:a16="http://schemas.microsoft.com/office/drawing/2014/main" id="{F202484F-AE8A-40B8-8259-5ED34CCE742D}"/>
              </a:ext>
            </a:extLst>
          </p:cNvPr>
          <p:cNvSpPr/>
          <p:nvPr/>
        </p:nvSpPr>
        <p:spPr>
          <a:xfrm>
            <a:off x="7804150" y="1989138"/>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46104" name="文本框 71">
            <a:extLst>
              <a:ext uri="{FF2B5EF4-FFF2-40B4-BE49-F238E27FC236}">
                <a16:creationId xmlns:a16="http://schemas.microsoft.com/office/drawing/2014/main" id="{8B9E4629-F91E-4EEC-850C-ABD58E5E1944}"/>
              </a:ext>
            </a:extLst>
          </p:cNvPr>
          <p:cNvSpPr txBox="1">
            <a:spLocks noChangeArrowheads="1"/>
          </p:cNvSpPr>
          <p:nvPr/>
        </p:nvSpPr>
        <p:spPr bwMode="auto">
          <a:xfrm>
            <a:off x="1260475" y="5780088"/>
            <a:ext cx="723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FFC000"/>
                </a:solidFill>
                <a:latin typeface="Kozuka Gothic Pr6N B" charset="-128"/>
                <a:ea typeface="Kozuka Gothic Pr6N B" charset="-128"/>
              </a:rPr>
              <a:t>1984</a:t>
            </a:r>
          </a:p>
        </p:txBody>
      </p:sp>
      <p:sp>
        <p:nvSpPr>
          <p:cNvPr id="46105" name="文本框 71">
            <a:extLst>
              <a:ext uri="{FF2B5EF4-FFF2-40B4-BE49-F238E27FC236}">
                <a16:creationId xmlns:a16="http://schemas.microsoft.com/office/drawing/2014/main" id="{05ACA13B-2ED7-435C-8107-586D3D77B214}"/>
              </a:ext>
            </a:extLst>
          </p:cNvPr>
          <p:cNvSpPr txBox="1">
            <a:spLocks noChangeArrowheads="1"/>
          </p:cNvSpPr>
          <p:nvPr/>
        </p:nvSpPr>
        <p:spPr bwMode="auto">
          <a:xfrm flipH="1">
            <a:off x="1836738" y="5780088"/>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1985</a:t>
            </a:r>
          </a:p>
        </p:txBody>
      </p:sp>
      <p:sp>
        <p:nvSpPr>
          <p:cNvPr id="46106" name="文本框 71">
            <a:extLst>
              <a:ext uri="{FF2B5EF4-FFF2-40B4-BE49-F238E27FC236}">
                <a16:creationId xmlns:a16="http://schemas.microsoft.com/office/drawing/2014/main" id="{171A9517-D580-4EDB-BC9F-FC233AC2C4B4}"/>
              </a:ext>
            </a:extLst>
          </p:cNvPr>
          <p:cNvSpPr txBox="1">
            <a:spLocks noChangeArrowheads="1"/>
          </p:cNvSpPr>
          <p:nvPr/>
        </p:nvSpPr>
        <p:spPr bwMode="auto">
          <a:xfrm>
            <a:off x="2484438"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1986</a:t>
            </a:r>
          </a:p>
        </p:txBody>
      </p:sp>
      <p:sp>
        <p:nvSpPr>
          <p:cNvPr id="46107" name="文本框 71">
            <a:extLst>
              <a:ext uri="{FF2B5EF4-FFF2-40B4-BE49-F238E27FC236}">
                <a16:creationId xmlns:a16="http://schemas.microsoft.com/office/drawing/2014/main" id="{86B52B04-122B-4E6F-BA84-5988C17C8679}"/>
              </a:ext>
            </a:extLst>
          </p:cNvPr>
          <p:cNvSpPr txBox="1">
            <a:spLocks noChangeArrowheads="1"/>
          </p:cNvSpPr>
          <p:nvPr/>
        </p:nvSpPr>
        <p:spPr bwMode="auto">
          <a:xfrm>
            <a:off x="4068763"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1990</a:t>
            </a:r>
          </a:p>
        </p:txBody>
      </p:sp>
      <p:sp>
        <p:nvSpPr>
          <p:cNvPr id="46108" name="文本框 71">
            <a:extLst>
              <a:ext uri="{FF2B5EF4-FFF2-40B4-BE49-F238E27FC236}">
                <a16:creationId xmlns:a16="http://schemas.microsoft.com/office/drawing/2014/main" id="{B4A67233-7899-4F58-9E23-2CD91826D93B}"/>
              </a:ext>
            </a:extLst>
          </p:cNvPr>
          <p:cNvSpPr txBox="1">
            <a:spLocks noChangeArrowheads="1"/>
          </p:cNvSpPr>
          <p:nvPr/>
        </p:nvSpPr>
        <p:spPr bwMode="auto">
          <a:xfrm>
            <a:off x="471487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1992</a:t>
            </a:r>
          </a:p>
        </p:txBody>
      </p:sp>
      <p:sp>
        <p:nvSpPr>
          <p:cNvPr id="46109" name="文本框 71">
            <a:extLst>
              <a:ext uri="{FF2B5EF4-FFF2-40B4-BE49-F238E27FC236}">
                <a16:creationId xmlns:a16="http://schemas.microsoft.com/office/drawing/2014/main" id="{15FB8D0F-4CEE-4E48-B087-DA7C22E503EA}"/>
              </a:ext>
            </a:extLst>
          </p:cNvPr>
          <p:cNvSpPr txBox="1">
            <a:spLocks noChangeArrowheads="1"/>
          </p:cNvSpPr>
          <p:nvPr/>
        </p:nvSpPr>
        <p:spPr bwMode="auto">
          <a:xfrm>
            <a:off x="550862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1995</a:t>
            </a:r>
          </a:p>
        </p:txBody>
      </p:sp>
      <p:sp>
        <p:nvSpPr>
          <p:cNvPr id="46110" name="文本框 71">
            <a:extLst>
              <a:ext uri="{FF2B5EF4-FFF2-40B4-BE49-F238E27FC236}">
                <a16:creationId xmlns:a16="http://schemas.microsoft.com/office/drawing/2014/main" id="{4D4E7280-307E-4891-97E5-3AF29DFAABFC}"/>
              </a:ext>
            </a:extLst>
          </p:cNvPr>
          <p:cNvSpPr txBox="1">
            <a:spLocks noChangeArrowheads="1"/>
          </p:cNvSpPr>
          <p:nvPr/>
        </p:nvSpPr>
        <p:spPr bwMode="auto">
          <a:xfrm>
            <a:off x="6299200"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1998</a:t>
            </a:r>
          </a:p>
        </p:txBody>
      </p:sp>
      <p:sp>
        <p:nvSpPr>
          <p:cNvPr id="46111" name="文本框 71">
            <a:extLst>
              <a:ext uri="{FF2B5EF4-FFF2-40B4-BE49-F238E27FC236}">
                <a16:creationId xmlns:a16="http://schemas.microsoft.com/office/drawing/2014/main" id="{776455E5-B224-4CA9-B5CF-AEE10AE5BCDB}"/>
              </a:ext>
            </a:extLst>
          </p:cNvPr>
          <p:cNvSpPr txBox="1">
            <a:spLocks noChangeArrowheads="1"/>
          </p:cNvSpPr>
          <p:nvPr/>
        </p:nvSpPr>
        <p:spPr bwMode="auto">
          <a:xfrm>
            <a:off x="6948488"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2001</a:t>
            </a:r>
          </a:p>
        </p:txBody>
      </p:sp>
      <p:sp>
        <p:nvSpPr>
          <p:cNvPr id="46112" name="文本框 71">
            <a:extLst>
              <a:ext uri="{FF2B5EF4-FFF2-40B4-BE49-F238E27FC236}">
                <a16:creationId xmlns:a16="http://schemas.microsoft.com/office/drawing/2014/main" id="{E5E43ABA-820C-4427-B25A-142CCA8B8AC9}"/>
              </a:ext>
            </a:extLst>
          </p:cNvPr>
          <p:cNvSpPr txBox="1">
            <a:spLocks noChangeArrowheads="1"/>
          </p:cNvSpPr>
          <p:nvPr/>
        </p:nvSpPr>
        <p:spPr bwMode="auto">
          <a:xfrm>
            <a:off x="7597775" y="5776913"/>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2009</a:t>
            </a:r>
          </a:p>
        </p:txBody>
      </p:sp>
      <p:sp>
        <p:nvSpPr>
          <p:cNvPr id="74" name="椭圆 73">
            <a:extLst>
              <a:ext uri="{FF2B5EF4-FFF2-40B4-BE49-F238E27FC236}">
                <a16:creationId xmlns:a16="http://schemas.microsoft.com/office/drawing/2014/main" id="{32383921-C337-429B-895B-44FFC3E63864}"/>
              </a:ext>
            </a:extLst>
          </p:cNvPr>
          <p:cNvSpPr/>
          <p:nvPr/>
        </p:nvSpPr>
        <p:spPr>
          <a:xfrm>
            <a:off x="1333500" y="4557713"/>
            <a:ext cx="301625" cy="29845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46114" name="文本框 71">
            <a:extLst>
              <a:ext uri="{FF2B5EF4-FFF2-40B4-BE49-F238E27FC236}">
                <a16:creationId xmlns:a16="http://schemas.microsoft.com/office/drawing/2014/main" id="{5293CD0D-B1CC-42DA-B402-5D887A661EC1}"/>
              </a:ext>
            </a:extLst>
          </p:cNvPr>
          <p:cNvSpPr txBox="1">
            <a:spLocks noChangeArrowheads="1"/>
          </p:cNvSpPr>
          <p:nvPr/>
        </p:nvSpPr>
        <p:spPr bwMode="auto">
          <a:xfrm>
            <a:off x="3278188" y="5776913"/>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7F7F7F"/>
                </a:solidFill>
                <a:latin typeface="Kozuka Gothic Pr6N B" charset="-128"/>
                <a:ea typeface="Kozuka Gothic Pr6N B" charset="-128"/>
              </a:rPr>
              <a:t>1987</a:t>
            </a:r>
          </a:p>
        </p:txBody>
      </p:sp>
    </p:spTree>
  </p:cSld>
  <p:clrMapOvr>
    <a:masterClrMapping/>
  </p:clrMapOvr>
  <p:transition advClick="0" advTm="4000"/>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灯片编号占位符 4">
            <a:extLst>
              <a:ext uri="{FF2B5EF4-FFF2-40B4-BE49-F238E27FC236}">
                <a16:creationId xmlns:a16="http://schemas.microsoft.com/office/drawing/2014/main" id="{F58DD1FD-53E4-44E2-8602-4606EDF0DC51}"/>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6267B06-863B-45B5-BB3F-65D8A1A29ED5}" type="slidenum">
              <a:rPr altLang="en-US" sz="1200">
                <a:solidFill>
                  <a:srgbClr val="898989"/>
                </a:solidFill>
                <a:ea typeface="Migraffiti" charset="-122"/>
              </a:rPr>
              <a:pPr>
                <a:spcBef>
                  <a:spcPct val="0"/>
                </a:spcBef>
                <a:buFontTx/>
                <a:buNone/>
              </a:pPr>
              <a:t>27</a:t>
            </a:fld>
            <a:endParaRPr lang="zh-CN" altLang="zh-CN" sz="1200">
              <a:solidFill>
                <a:srgbClr val="898989"/>
              </a:solidFill>
              <a:latin typeface="Broadway" panose="04040905080B02020502" pitchFamily="82" charset="0"/>
              <a:ea typeface="Migraffiti" charset="-122"/>
            </a:endParaRPr>
          </a:p>
        </p:txBody>
      </p:sp>
      <p:sp>
        <p:nvSpPr>
          <p:cNvPr id="75" name="矩形 74">
            <a:extLst>
              <a:ext uri="{FF2B5EF4-FFF2-40B4-BE49-F238E27FC236}">
                <a16:creationId xmlns:a16="http://schemas.microsoft.com/office/drawing/2014/main" id="{1C45491F-B1E6-4EAB-A74F-AD8B9AABE17F}"/>
              </a:ext>
            </a:extLst>
          </p:cNvPr>
          <p:cNvSpPr/>
          <p:nvPr/>
        </p:nvSpPr>
        <p:spPr>
          <a:xfrm>
            <a:off x="1331913" y="1341438"/>
            <a:ext cx="4106862" cy="2451100"/>
          </a:xfrm>
          <a:prstGeom prst="rect">
            <a:avLst/>
          </a:prstGeom>
          <a:noFill/>
          <a:ln w="22225" cmpd="sng">
            <a:solidFill>
              <a:schemeClr val="accent3">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pic>
        <p:nvPicPr>
          <p:cNvPr id="40967" name="图片 25607">
            <a:extLst>
              <a:ext uri="{FF2B5EF4-FFF2-40B4-BE49-F238E27FC236}">
                <a16:creationId xmlns:a16="http://schemas.microsoft.com/office/drawing/2014/main" id="{069DAC1B-FB48-4AD2-A81D-5C0F96A478C4}"/>
              </a:ext>
            </a:extLst>
          </p:cNvPr>
          <p:cNvPicPr>
            <a:picLocks noChangeAspect="1"/>
          </p:cNvPicPr>
          <p:nvPr/>
        </p:nvPicPr>
        <p:blipFill>
          <a:blip r:embed="rId2"/>
          <a:stretch>
            <a:fillRect/>
          </a:stretch>
        </p:blipFill>
        <p:spPr>
          <a:xfrm>
            <a:off x="2195183" y="2493014"/>
            <a:ext cx="2054860" cy="1209675"/>
          </a:xfrm>
          <a:prstGeom prst="rect">
            <a:avLst/>
          </a:prstGeom>
          <a:noFill/>
          <a:ln w="9525">
            <a:noFill/>
            <a:miter/>
          </a:ln>
          <a:effectLst>
            <a:outerShdw blurRad="50800" dist="38100" dir="5400000" algn="t" rotWithShape="0">
              <a:prstClr val="black">
                <a:alpha val="40000"/>
              </a:prstClr>
            </a:outerShdw>
            <a:reflection blurRad="6350" stA="24000" endA="300" endPos="55000" dir="5400000" sy="-100000" algn="bl" rotWithShape="0"/>
          </a:effectLst>
        </p:spPr>
      </p:pic>
      <p:sp>
        <p:nvSpPr>
          <p:cNvPr id="47109" name="文本框 25605">
            <a:extLst>
              <a:ext uri="{FF2B5EF4-FFF2-40B4-BE49-F238E27FC236}">
                <a16:creationId xmlns:a16="http://schemas.microsoft.com/office/drawing/2014/main" id="{EC7FD5C4-2C61-4FE2-AF4B-31A25B711E49}"/>
              </a:ext>
            </a:extLst>
          </p:cNvPr>
          <p:cNvSpPr txBox="1">
            <a:spLocks noChangeArrowheads="1"/>
          </p:cNvSpPr>
          <p:nvPr/>
        </p:nvSpPr>
        <p:spPr bwMode="auto">
          <a:xfrm>
            <a:off x="1317625" y="1468438"/>
            <a:ext cx="39243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1800" noProof="1">
                <a:latin typeface="微软雅黑" panose="020B0503020204020204" pitchFamily="34" charset="-122"/>
                <a:ea typeface="微软雅黑" panose="020B0503020204020204" pitchFamily="34" charset="-122"/>
              </a:rPr>
              <a:t>美国</a:t>
            </a:r>
            <a:r>
              <a:rPr lang="en-US" altLang="en-US" sz="1800" noProof="1">
                <a:latin typeface="微软雅黑" panose="020B0503020204020204" pitchFamily="34" charset="-122"/>
                <a:ea typeface="微软雅黑" panose="020B0503020204020204" pitchFamily="34" charset="-122"/>
              </a:rPr>
              <a:t>Commodore</a:t>
            </a:r>
            <a:r>
              <a:rPr lang="zh-CN" altLang="en-US" sz="1800" noProof="1">
                <a:latin typeface="微软雅黑" panose="020B0503020204020204" pitchFamily="34" charset="-122"/>
                <a:ea typeface="微软雅黑" panose="020B0503020204020204" pitchFamily="34" charset="-122"/>
              </a:rPr>
              <a:t>公司首创</a:t>
            </a:r>
            <a:r>
              <a:rPr lang="zh-CN" altLang="en-US" sz="1800" b="1" noProof="1">
                <a:solidFill>
                  <a:srgbClr val="CC0000"/>
                </a:solidFill>
                <a:latin typeface="微软雅黑" panose="020B0503020204020204" pitchFamily="34" charset="-122"/>
                <a:ea typeface="微软雅黑" panose="020B0503020204020204" pitchFamily="34" charset="-122"/>
              </a:rPr>
              <a:t>多媒体计算机系统</a:t>
            </a:r>
            <a:r>
              <a:rPr lang="en-US" altLang="en-US" sz="1800" b="1" noProof="1">
                <a:solidFill>
                  <a:srgbClr val="CC0000"/>
                </a:solidFill>
                <a:latin typeface="微软雅黑" panose="020B0503020204020204" pitchFamily="34" charset="-122"/>
                <a:ea typeface="微软雅黑" panose="020B0503020204020204" pitchFamily="34" charset="-122"/>
              </a:rPr>
              <a:t>Amiga。</a:t>
            </a:r>
          </a:p>
        </p:txBody>
      </p:sp>
      <p:sp>
        <p:nvSpPr>
          <p:cNvPr id="47110" name="文本框 22533">
            <a:extLst>
              <a:ext uri="{FF2B5EF4-FFF2-40B4-BE49-F238E27FC236}">
                <a16:creationId xmlns:a16="http://schemas.microsoft.com/office/drawing/2014/main" id="{3A2618E3-B425-4EF5-95C0-37DEE2F5E4D3}"/>
              </a:ext>
            </a:extLst>
          </p:cNvPr>
          <p:cNvSpPr txBox="1">
            <a:spLocks noChangeArrowheads="1"/>
          </p:cNvSpPr>
          <p:nvPr/>
        </p:nvSpPr>
        <p:spPr bwMode="auto">
          <a:xfrm>
            <a:off x="2609850" y="101600"/>
            <a:ext cx="38925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4</a:t>
            </a:r>
            <a:r>
              <a:rPr lang="zh-CN" altLang="en-US" sz="2600" b="1">
                <a:solidFill>
                  <a:schemeClr val="bg1"/>
                </a:solidFill>
                <a:latin typeface="黑体" panose="02010609060101010101" pitchFamily="49" charset="-122"/>
                <a:ea typeface="黑体" panose="02010609060101010101" pitchFamily="49" charset="-122"/>
              </a:rPr>
              <a:t> 多媒体技术的发展</a:t>
            </a:r>
          </a:p>
        </p:txBody>
      </p:sp>
      <p:grpSp>
        <p:nvGrpSpPr>
          <p:cNvPr id="47111" name="组合 8">
            <a:extLst>
              <a:ext uri="{FF2B5EF4-FFF2-40B4-BE49-F238E27FC236}">
                <a16:creationId xmlns:a16="http://schemas.microsoft.com/office/drawing/2014/main" id="{F9814A9B-7A28-4E88-A5B5-4755650C1257}"/>
              </a:ext>
            </a:extLst>
          </p:cNvPr>
          <p:cNvGrpSpPr>
            <a:grpSpLocks/>
          </p:cNvGrpSpPr>
          <p:nvPr/>
        </p:nvGrpSpPr>
        <p:grpSpPr bwMode="auto">
          <a:xfrm>
            <a:off x="8526463" y="2925763"/>
            <a:ext cx="504825" cy="504825"/>
            <a:chOff x="8521417" y="2709863"/>
            <a:chExt cx="504056" cy="504056"/>
          </a:xfrm>
        </p:grpSpPr>
        <p:sp>
          <p:nvSpPr>
            <p:cNvPr id="41" name="椭圆 40">
              <a:extLst>
                <a:ext uri="{FF2B5EF4-FFF2-40B4-BE49-F238E27FC236}">
                  <a16:creationId xmlns:a16="http://schemas.microsoft.com/office/drawing/2014/main" id="{9F553CBD-0A74-4D40-A162-2F1E1C317FB1}"/>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41">
              <a:extLst>
                <a:ext uri="{FF2B5EF4-FFF2-40B4-BE49-F238E27FC236}">
                  <a16:creationId xmlns:a16="http://schemas.microsoft.com/office/drawing/2014/main" id="{836C6D89-1257-4ABC-B67A-358A287C58B1}"/>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上箭头 5155">
              <a:hlinkClick r:id="rId3" action="ppaction://hlinksldjump" tooltip="下一个知识点"/>
              <a:extLst>
                <a:ext uri="{FF2B5EF4-FFF2-40B4-BE49-F238E27FC236}">
                  <a16:creationId xmlns:a16="http://schemas.microsoft.com/office/drawing/2014/main" id="{2C86A193-80A1-4BC5-930F-5247A1DAD29E}"/>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47112" name="组合 8">
            <a:extLst>
              <a:ext uri="{FF2B5EF4-FFF2-40B4-BE49-F238E27FC236}">
                <a16:creationId xmlns:a16="http://schemas.microsoft.com/office/drawing/2014/main" id="{A5BE13F2-EAC5-4D80-846C-2F8508331D35}"/>
              </a:ext>
            </a:extLst>
          </p:cNvPr>
          <p:cNvGrpSpPr>
            <a:grpSpLocks/>
          </p:cNvGrpSpPr>
          <p:nvPr/>
        </p:nvGrpSpPr>
        <p:grpSpPr bwMode="auto">
          <a:xfrm>
            <a:off x="8531225" y="2133600"/>
            <a:ext cx="504825" cy="504825"/>
            <a:chOff x="8521417" y="2709863"/>
            <a:chExt cx="504056" cy="504056"/>
          </a:xfrm>
        </p:grpSpPr>
        <p:sp>
          <p:nvSpPr>
            <p:cNvPr id="45" name="椭圆 44">
              <a:extLst>
                <a:ext uri="{FF2B5EF4-FFF2-40B4-BE49-F238E27FC236}">
                  <a16:creationId xmlns:a16="http://schemas.microsoft.com/office/drawing/2014/main" id="{E755BF61-5EBC-4380-8ABD-6687D024ED77}"/>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D575D4FE-5767-466E-A38C-D580F983EB95}"/>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4" action="ppaction://hlinksldjump" tooltip="下一个知识点"/>
              <a:extLst>
                <a:ext uri="{FF2B5EF4-FFF2-40B4-BE49-F238E27FC236}">
                  <a16:creationId xmlns:a16="http://schemas.microsoft.com/office/drawing/2014/main" id="{142CC687-9B0C-4C58-A2E7-3EEC0B060412}"/>
                </a:ext>
              </a:extLst>
            </p:cNvPr>
            <p:cNvSpPr>
              <a:spLocks noChangeArrowheads="1"/>
            </p:cNvSpPr>
            <p:nvPr/>
          </p:nvSpPr>
          <p:spPr bwMode="auto">
            <a:xfrm rot="10800000" flipV="1">
              <a:off x="8660904" y="2822404"/>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47113" name="组合 23">
            <a:extLst>
              <a:ext uri="{FF2B5EF4-FFF2-40B4-BE49-F238E27FC236}">
                <a16:creationId xmlns:a16="http://schemas.microsoft.com/office/drawing/2014/main" id="{FB21B181-9CA7-46D3-920E-33659E0AB39B}"/>
              </a:ext>
            </a:extLst>
          </p:cNvPr>
          <p:cNvGrpSpPr>
            <a:grpSpLocks/>
          </p:cNvGrpSpPr>
          <p:nvPr/>
        </p:nvGrpSpPr>
        <p:grpSpPr bwMode="auto">
          <a:xfrm>
            <a:off x="8526463" y="3717925"/>
            <a:ext cx="504825" cy="504825"/>
            <a:chOff x="8432678" y="1661126"/>
            <a:chExt cx="504056" cy="504056"/>
          </a:xfrm>
        </p:grpSpPr>
        <p:sp>
          <p:nvSpPr>
            <p:cNvPr id="48" name="椭圆 47">
              <a:extLst>
                <a:ext uri="{FF2B5EF4-FFF2-40B4-BE49-F238E27FC236}">
                  <a16:creationId xmlns:a16="http://schemas.microsoft.com/office/drawing/2014/main" id="{0C65470D-B2A7-4878-AC45-7E18C1F2AE03}"/>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9" name="上箭头 5155">
              <a:hlinkClick r:id="rId5" action="ppaction://hlinksldjump" tooltip="返回知识点目录"/>
              <a:extLst>
                <a:ext uri="{FF2B5EF4-FFF2-40B4-BE49-F238E27FC236}">
                  <a16:creationId xmlns:a16="http://schemas.microsoft.com/office/drawing/2014/main" id="{76EB19A2-740D-4E39-AB78-70FEFF0AFC58}"/>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50" name="椭圆 49">
              <a:extLst>
                <a:ext uri="{FF2B5EF4-FFF2-40B4-BE49-F238E27FC236}">
                  <a16:creationId xmlns:a16="http://schemas.microsoft.com/office/drawing/2014/main" id="{0A0C654B-E308-4CEA-834F-334907039642}"/>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cxnSp>
        <p:nvCxnSpPr>
          <p:cNvPr id="51" name="直接连接符 50">
            <a:extLst>
              <a:ext uri="{FF2B5EF4-FFF2-40B4-BE49-F238E27FC236}">
                <a16:creationId xmlns:a16="http://schemas.microsoft.com/office/drawing/2014/main" id="{10C0ED55-7C9D-4B4F-96E0-6565BBB64A23}"/>
              </a:ext>
            </a:extLst>
          </p:cNvPr>
          <p:cNvCxnSpPr/>
          <p:nvPr/>
        </p:nvCxnSpPr>
        <p:spPr>
          <a:xfrm>
            <a:off x="757238" y="5708650"/>
            <a:ext cx="7510462" cy="0"/>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115" name="文本框 71">
            <a:extLst>
              <a:ext uri="{FF2B5EF4-FFF2-40B4-BE49-F238E27FC236}">
                <a16:creationId xmlns:a16="http://schemas.microsoft.com/office/drawing/2014/main" id="{C19EA74B-46C1-4761-AEF6-CF257DAF91CD}"/>
              </a:ext>
            </a:extLst>
          </p:cNvPr>
          <p:cNvSpPr txBox="1">
            <a:spLocks noChangeArrowheads="1"/>
          </p:cNvSpPr>
          <p:nvPr/>
        </p:nvSpPr>
        <p:spPr bwMode="auto">
          <a:xfrm>
            <a:off x="61277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1965</a:t>
            </a:r>
          </a:p>
        </p:txBody>
      </p:sp>
      <p:cxnSp>
        <p:nvCxnSpPr>
          <p:cNvPr id="53" name="直接连接符 52">
            <a:extLst>
              <a:ext uri="{FF2B5EF4-FFF2-40B4-BE49-F238E27FC236}">
                <a16:creationId xmlns:a16="http://schemas.microsoft.com/office/drawing/2014/main" id="{1FF9DC00-05D0-4280-AAFC-464EF25CB5B3}"/>
              </a:ext>
            </a:extLst>
          </p:cNvPr>
          <p:cNvCxnSpPr/>
          <p:nvPr/>
        </p:nvCxnSpPr>
        <p:spPr>
          <a:xfrm>
            <a:off x="2192338" y="4240213"/>
            <a:ext cx="1327150" cy="911225"/>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A75316E-ABE5-4998-8B56-4D7256010231}"/>
              </a:ext>
            </a:extLst>
          </p:cNvPr>
          <p:cNvCxnSpPr/>
          <p:nvPr/>
        </p:nvCxnSpPr>
        <p:spPr>
          <a:xfrm flipV="1">
            <a:off x="750888" y="4240213"/>
            <a:ext cx="1441450" cy="9921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3F03CEF1-E298-4346-AC26-FD2A7A88352C}"/>
              </a:ext>
            </a:extLst>
          </p:cNvPr>
          <p:cNvCxnSpPr/>
          <p:nvPr/>
        </p:nvCxnSpPr>
        <p:spPr>
          <a:xfrm flipV="1">
            <a:off x="3519488" y="2125663"/>
            <a:ext cx="4510087" cy="31003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6" name="椭圆 55">
            <a:extLst>
              <a:ext uri="{FF2B5EF4-FFF2-40B4-BE49-F238E27FC236}">
                <a16:creationId xmlns:a16="http://schemas.microsoft.com/office/drawing/2014/main" id="{B954BA39-54E7-4908-A629-229FDE3E1F0D}"/>
              </a:ext>
            </a:extLst>
          </p:cNvPr>
          <p:cNvSpPr/>
          <p:nvPr/>
        </p:nvSpPr>
        <p:spPr>
          <a:xfrm>
            <a:off x="688975" y="4975225"/>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7" name="椭圆 56">
            <a:extLst>
              <a:ext uri="{FF2B5EF4-FFF2-40B4-BE49-F238E27FC236}">
                <a16:creationId xmlns:a16="http://schemas.microsoft.com/office/drawing/2014/main" id="{F9F9CF42-D416-417F-8577-880767AED9D9}"/>
              </a:ext>
            </a:extLst>
          </p:cNvPr>
          <p:cNvSpPr/>
          <p:nvPr/>
        </p:nvSpPr>
        <p:spPr>
          <a:xfrm>
            <a:off x="1990725" y="4160838"/>
            <a:ext cx="301625" cy="298450"/>
          </a:xfrm>
          <a:prstGeom prst="ellipse">
            <a:avLst/>
          </a:prstGeom>
          <a:solidFill>
            <a:srgbClr val="FFC00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8" name="椭圆 57">
            <a:extLst>
              <a:ext uri="{FF2B5EF4-FFF2-40B4-BE49-F238E27FC236}">
                <a16:creationId xmlns:a16="http://schemas.microsoft.com/office/drawing/2014/main" id="{88868ADF-6B16-4725-9AC8-ED679D068CE9}"/>
              </a:ext>
            </a:extLst>
          </p:cNvPr>
          <p:cNvSpPr/>
          <p:nvPr/>
        </p:nvSpPr>
        <p:spPr>
          <a:xfrm>
            <a:off x="2651125" y="4530725"/>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9" name="椭圆 58">
            <a:extLst>
              <a:ext uri="{FF2B5EF4-FFF2-40B4-BE49-F238E27FC236}">
                <a16:creationId xmlns:a16="http://schemas.microsoft.com/office/drawing/2014/main" id="{E8AC5107-9D9D-4A77-A49C-A683876FC27B}"/>
              </a:ext>
            </a:extLst>
          </p:cNvPr>
          <p:cNvSpPr/>
          <p:nvPr/>
        </p:nvSpPr>
        <p:spPr>
          <a:xfrm>
            <a:off x="4243388" y="4454525"/>
            <a:ext cx="301625" cy="300038"/>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0" name="椭圆 59">
            <a:extLst>
              <a:ext uri="{FF2B5EF4-FFF2-40B4-BE49-F238E27FC236}">
                <a16:creationId xmlns:a16="http://schemas.microsoft.com/office/drawing/2014/main" id="{42616141-FAA8-4222-AED6-A53D7A8EF439}"/>
              </a:ext>
            </a:extLst>
          </p:cNvPr>
          <p:cNvSpPr/>
          <p:nvPr/>
        </p:nvSpPr>
        <p:spPr>
          <a:xfrm>
            <a:off x="4926013" y="4006850"/>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1" name="椭圆 60">
            <a:extLst>
              <a:ext uri="{FF2B5EF4-FFF2-40B4-BE49-F238E27FC236}">
                <a16:creationId xmlns:a16="http://schemas.microsoft.com/office/drawing/2014/main" id="{A6FAAD32-0086-4731-82DF-E01BEFB40BE6}"/>
              </a:ext>
            </a:extLst>
          </p:cNvPr>
          <p:cNvSpPr/>
          <p:nvPr/>
        </p:nvSpPr>
        <p:spPr>
          <a:xfrm>
            <a:off x="5607050" y="3546475"/>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2" name="椭圆 61">
            <a:extLst>
              <a:ext uri="{FF2B5EF4-FFF2-40B4-BE49-F238E27FC236}">
                <a16:creationId xmlns:a16="http://schemas.microsoft.com/office/drawing/2014/main" id="{F726AF23-9227-4130-B987-666EA1082A25}"/>
              </a:ext>
            </a:extLst>
          </p:cNvPr>
          <p:cNvSpPr/>
          <p:nvPr/>
        </p:nvSpPr>
        <p:spPr>
          <a:xfrm>
            <a:off x="6488113" y="2960688"/>
            <a:ext cx="303212" cy="300037"/>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3" name="椭圆 62">
            <a:extLst>
              <a:ext uri="{FF2B5EF4-FFF2-40B4-BE49-F238E27FC236}">
                <a16:creationId xmlns:a16="http://schemas.microsoft.com/office/drawing/2014/main" id="{F2EC4722-EF51-4E18-B6BD-0612D888BF22}"/>
              </a:ext>
            </a:extLst>
          </p:cNvPr>
          <p:cNvSpPr/>
          <p:nvPr/>
        </p:nvSpPr>
        <p:spPr>
          <a:xfrm>
            <a:off x="7105650" y="2543175"/>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4" name="椭圆 63">
            <a:extLst>
              <a:ext uri="{FF2B5EF4-FFF2-40B4-BE49-F238E27FC236}">
                <a16:creationId xmlns:a16="http://schemas.microsoft.com/office/drawing/2014/main" id="{372E56FF-909B-4E97-9D80-4E2469EA8961}"/>
              </a:ext>
            </a:extLst>
          </p:cNvPr>
          <p:cNvSpPr/>
          <p:nvPr/>
        </p:nvSpPr>
        <p:spPr>
          <a:xfrm>
            <a:off x="3425825" y="4956175"/>
            <a:ext cx="301625" cy="300038"/>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5" name="椭圆 64">
            <a:extLst>
              <a:ext uri="{FF2B5EF4-FFF2-40B4-BE49-F238E27FC236}">
                <a16:creationId xmlns:a16="http://schemas.microsoft.com/office/drawing/2014/main" id="{27D7926D-0C4B-492E-8CD3-9844FD451E4D}"/>
              </a:ext>
            </a:extLst>
          </p:cNvPr>
          <p:cNvSpPr/>
          <p:nvPr/>
        </p:nvSpPr>
        <p:spPr>
          <a:xfrm>
            <a:off x="7804150" y="1989138"/>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6" name="文本框 71">
            <a:extLst>
              <a:ext uri="{FF2B5EF4-FFF2-40B4-BE49-F238E27FC236}">
                <a16:creationId xmlns:a16="http://schemas.microsoft.com/office/drawing/2014/main" id="{5A1574F4-233E-41A5-A190-44F2EB74193B}"/>
              </a:ext>
            </a:extLst>
          </p:cNvPr>
          <p:cNvSpPr txBox="1">
            <a:spLocks noChangeArrowheads="1"/>
          </p:cNvSpPr>
          <p:nvPr/>
        </p:nvSpPr>
        <p:spPr bwMode="auto">
          <a:xfrm>
            <a:off x="1260475" y="5780088"/>
            <a:ext cx="723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r>
              <a:rPr lang="en-US" altLang="zh-CN" sz="1800" b="1" dirty="0">
                <a:solidFill>
                  <a:schemeClr val="bg1">
                    <a:lumMod val="50000"/>
                  </a:schemeClr>
                </a:solidFill>
                <a:latin typeface="Kozuka Gothic Pr6N B" pitchFamily="34" charset="-128"/>
                <a:ea typeface="Kozuka Gothic Pr6N B" pitchFamily="34" charset="-128"/>
              </a:rPr>
              <a:t>1984</a:t>
            </a:r>
          </a:p>
        </p:txBody>
      </p:sp>
      <p:sp>
        <p:nvSpPr>
          <p:cNvPr id="47130" name="文本框 71">
            <a:extLst>
              <a:ext uri="{FF2B5EF4-FFF2-40B4-BE49-F238E27FC236}">
                <a16:creationId xmlns:a16="http://schemas.microsoft.com/office/drawing/2014/main" id="{FEA7C20A-2718-444F-B2AC-A769CE1A35A0}"/>
              </a:ext>
            </a:extLst>
          </p:cNvPr>
          <p:cNvSpPr txBox="1">
            <a:spLocks noChangeArrowheads="1"/>
          </p:cNvSpPr>
          <p:nvPr/>
        </p:nvSpPr>
        <p:spPr bwMode="auto">
          <a:xfrm flipH="1">
            <a:off x="1836738" y="5780088"/>
            <a:ext cx="723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FFC000"/>
                </a:solidFill>
                <a:latin typeface="Kozuka Gothic Pr6N B" charset="-128"/>
                <a:ea typeface="Kozuka Gothic Pr6N B" charset="-128"/>
              </a:rPr>
              <a:t>1985</a:t>
            </a:r>
          </a:p>
        </p:txBody>
      </p:sp>
      <p:sp>
        <p:nvSpPr>
          <p:cNvPr id="47131" name="文本框 71">
            <a:extLst>
              <a:ext uri="{FF2B5EF4-FFF2-40B4-BE49-F238E27FC236}">
                <a16:creationId xmlns:a16="http://schemas.microsoft.com/office/drawing/2014/main" id="{8CAA458C-075F-4096-ACBA-195734347987}"/>
              </a:ext>
            </a:extLst>
          </p:cNvPr>
          <p:cNvSpPr txBox="1">
            <a:spLocks noChangeArrowheads="1"/>
          </p:cNvSpPr>
          <p:nvPr/>
        </p:nvSpPr>
        <p:spPr bwMode="auto">
          <a:xfrm>
            <a:off x="2484438"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1986</a:t>
            </a:r>
          </a:p>
        </p:txBody>
      </p:sp>
      <p:sp>
        <p:nvSpPr>
          <p:cNvPr id="47132" name="文本框 71">
            <a:extLst>
              <a:ext uri="{FF2B5EF4-FFF2-40B4-BE49-F238E27FC236}">
                <a16:creationId xmlns:a16="http://schemas.microsoft.com/office/drawing/2014/main" id="{A6B01FB2-6393-4F01-87AF-B016A80DAB79}"/>
              </a:ext>
            </a:extLst>
          </p:cNvPr>
          <p:cNvSpPr txBox="1">
            <a:spLocks noChangeArrowheads="1"/>
          </p:cNvSpPr>
          <p:nvPr/>
        </p:nvSpPr>
        <p:spPr bwMode="auto">
          <a:xfrm>
            <a:off x="4068763"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1990</a:t>
            </a:r>
          </a:p>
        </p:txBody>
      </p:sp>
      <p:sp>
        <p:nvSpPr>
          <p:cNvPr id="47133" name="文本框 71">
            <a:extLst>
              <a:ext uri="{FF2B5EF4-FFF2-40B4-BE49-F238E27FC236}">
                <a16:creationId xmlns:a16="http://schemas.microsoft.com/office/drawing/2014/main" id="{53EB361C-FCF4-4E85-9A4B-0C930F1CC1B6}"/>
              </a:ext>
            </a:extLst>
          </p:cNvPr>
          <p:cNvSpPr txBox="1">
            <a:spLocks noChangeArrowheads="1"/>
          </p:cNvSpPr>
          <p:nvPr/>
        </p:nvSpPr>
        <p:spPr bwMode="auto">
          <a:xfrm>
            <a:off x="471487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1992</a:t>
            </a:r>
          </a:p>
        </p:txBody>
      </p:sp>
      <p:sp>
        <p:nvSpPr>
          <p:cNvPr id="47134" name="文本框 71">
            <a:extLst>
              <a:ext uri="{FF2B5EF4-FFF2-40B4-BE49-F238E27FC236}">
                <a16:creationId xmlns:a16="http://schemas.microsoft.com/office/drawing/2014/main" id="{C7A54D89-D1AC-45E4-A529-DF699157D793}"/>
              </a:ext>
            </a:extLst>
          </p:cNvPr>
          <p:cNvSpPr txBox="1">
            <a:spLocks noChangeArrowheads="1"/>
          </p:cNvSpPr>
          <p:nvPr/>
        </p:nvSpPr>
        <p:spPr bwMode="auto">
          <a:xfrm>
            <a:off x="550862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1995</a:t>
            </a:r>
          </a:p>
        </p:txBody>
      </p:sp>
      <p:sp>
        <p:nvSpPr>
          <p:cNvPr id="47135" name="文本框 71">
            <a:extLst>
              <a:ext uri="{FF2B5EF4-FFF2-40B4-BE49-F238E27FC236}">
                <a16:creationId xmlns:a16="http://schemas.microsoft.com/office/drawing/2014/main" id="{AA3E3483-1581-4876-868F-5107C7BE097F}"/>
              </a:ext>
            </a:extLst>
          </p:cNvPr>
          <p:cNvSpPr txBox="1">
            <a:spLocks noChangeArrowheads="1"/>
          </p:cNvSpPr>
          <p:nvPr/>
        </p:nvSpPr>
        <p:spPr bwMode="auto">
          <a:xfrm>
            <a:off x="6299200"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1998</a:t>
            </a:r>
          </a:p>
        </p:txBody>
      </p:sp>
      <p:sp>
        <p:nvSpPr>
          <p:cNvPr id="47136" name="文本框 71">
            <a:extLst>
              <a:ext uri="{FF2B5EF4-FFF2-40B4-BE49-F238E27FC236}">
                <a16:creationId xmlns:a16="http://schemas.microsoft.com/office/drawing/2014/main" id="{E01DF0D8-7D10-4F71-85FF-E0D59C44CEB9}"/>
              </a:ext>
            </a:extLst>
          </p:cNvPr>
          <p:cNvSpPr txBox="1">
            <a:spLocks noChangeArrowheads="1"/>
          </p:cNvSpPr>
          <p:nvPr/>
        </p:nvSpPr>
        <p:spPr bwMode="auto">
          <a:xfrm>
            <a:off x="6948488"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2001</a:t>
            </a:r>
          </a:p>
        </p:txBody>
      </p:sp>
      <p:sp>
        <p:nvSpPr>
          <p:cNvPr id="47137" name="文本框 71">
            <a:extLst>
              <a:ext uri="{FF2B5EF4-FFF2-40B4-BE49-F238E27FC236}">
                <a16:creationId xmlns:a16="http://schemas.microsoft.com/office/drawing/2014/main" id="{FEBD8C61-FC85-404D-B2A1-4F37DC8C1D66}"/>
              </a:ext>
            </a:extLst>
          </p:cNvPr>
          <p:cNvSpPr txBox="1">
            <a:spLocks noChangeArrowheads="1"/>
          </p:cNvSpPr>
          <p:nvPr/>
        </p:nvSpPr>
        <p:spPr bwMode="auto">
          <a:xfrm>
            <a:off x="7597775" y="5776913"/>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2009</a:t>
            </a:r>
          </a:p>
        </p:txBody>
      </p:sp>
      <p:sp>
        <p:nvSpPr>
          <p:cNvPr id="76" name="椭圆 75">
            <a:extLst>
              <a:ext uri="{FF2B5EF4-FFF2-40B4-BE49-F238E27FC236}">
                <a16:creationId xmlns:a16="http://schemas.microsoft.com/office/drawing/2014/main" id="{D98E49D4-74E8-4BE1-99F1-AAF88C18F0C7}"/>
              </a:ext>
            </a:extLst>
          </p:cNvPr>
          <p:cNvSpPr/>
          <p:nvPr/>
        </p:nvSpPr>
        <p:spPr>
          <a:xfrm>
            <a:off x="1333500" y="4557713"/>
            <a:ext cx="301625" cy="298450"/>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47139" name="文本框 71">
            <a:extLst>
              <a:ext uri="{FF2B5EF4-FFF2-40B4-BE49-F238E27FC236}">
                <a16:creationId xmlns:a16="http://schemas.microsoft.com/office/drawing/2014/main" id="{41889917-0B86-4F66-A39D-DBA04AB21D05}"/>
              </a:ext>
            </a:extLst>
          </p:cNvPr>
          <p:cNvSpPr txBox="1">
            <a:spLocks noChangeArrowheads="1"/>
          </p:cNvSpPr>
          <p:nvPr/>
        </p:nvSpPr>
        <p:spPr bwMode="auto">
          <a:xfrm>
            <a:off x="3278188" y="5776913"/>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7F7F7F"/>
                </a:solidFill>
                <a:latin typeface="Kozuka Gothic Pr6N B" charset="-128"/>
                <a:ea typeface="Kozuka Gothic Pr6N B" charset="-128"/>
              </a:rPr>
              <a:t>1987</a:t>
            </a:r>
          </a:p>
        </p:txBody>
      </p:sp>
    </p:spTree>
  </p:cSld>
  <p:clrMapOvr>
    <a:masterClrMapping/>
  </p:clrMapOvr>
  <p:transition advClick="0" advTm="4000"/>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灯片编号占位符 4">
            <a:extLst>
              <a:ext uri="{FF2B5EF4-FFF2-40B4-BE49-F238E27FC236}">
                <a16:creationId xmlns:a16="http://schemas.microsoft.com/office/drawing/2014/main" id="{042A1F62-6B69-4F63-A9BB-B5122590C036}"/>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ABBDF54-0BD5-4FDC-81DA-BA224D5A1C87}" type="slidenum">
              <a:rPr altLang="en-US" sz="1200">
                <a:solidFill>
                  <a:srgbClr val="898989"/>
                </a:solidFill>
                <a:ea typeface="Migraffiti" charset="-122"/>
              </a:rPr>
              <a:pPr>
                <a:spcBef>
                  <a:spcPct val="0"/>
                </a:spcBef>
                <a:buFontTx/>
                <a:buNone/>
              </a:pPr>
              <a:t>28</a:t>
            </a:fld>
            <a:endParaRPr lang="zh-CN" altLang="zh-CN" sz="1200">
              <a:solidFill>
                <a:srgbClr val="898989"/>
              </a:solidFill>
              <a:latin typeface="Broadway" panose="04040905080B02020502" pitchFamily="82" charset="0"/>
              <a:ea typeface="Migraffiti" charset="-122"/>
            </a:endParaRPr>
          </a:p>
        </p:txBody>
      </p:sp>
      <p:sp>
        <p:nvSpPr>
          <p:cNvPr id="75" name="矩形 74">
            <a:extLst>
              <a:ext uri="{FF2B5EF4-FFF2-40B4-BE49-F238E27FC236}">
                <a16:creationId xmlns:a16="http://schemas.microsoft.com/office/drawing/2014/main" id="{A7CC4EB9-F759-445C-BAF9-97B60529D3F8}"/>
              </a:ext>
            </a:extLst>
          </p:cNvPr>
          <p:cNvSpPr/>
          <p:nvPr/>
        </p:nvSpPr>
        <p:spPr>
          <a:xfrm>
            <a:off x="1406525" y="1617663"/>
            <a:ext cx="4367213" cy="1720850"/>
          </a:xfrm>
          <a:prstGeom prst="rect">
            <a:avLst/>
          </a:prstGeom>
          <a:noFill/>
          <a:ln w="22225" cmpd="sng">
            <a:solidFill>
              <a:schemeClr val="accent3">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48132" name="文本框 26629">
            <a:extLst>
              <a:ext uri="{FF2B5EF4-FFF2-40B4-BE49-F238E27FC236}">
                <a16:creationId xmlns:a16="http://schemas.microsoft.com/office/drawing/2014/main" id="{5CBEF693-D4F0-42DB-BCE5-EBA76DD0EF55}"/>
              </a:ext>
            </a:extLst>
          </p:cNvPr>
          <p:cNvSpPr txBox="1">
            <a:spLocks noChangeArrowheads="1"/>
          </p:cNvSpPr>
          <p:nvPr/>
        </p:nvSpPr>
        <p:spPr bwMode="auto">
          <a:xfrm>
            <a:off x="1404938" y="1617663"/>
            <a:ext cx="4127500" cy="157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1800" noProof="1">
                <a:latin typeface="微软雅黑" panose="020B0503020204020204" pitchFamily="34" charset="-122"/>
                <a:ea typeface="微软雅黑" panose="020B0503020204020204" pitchFamily="34" charset="-122"/>
              </a:rPr>
              <a:t> 荷兰</a:t>
            </a:r>
            <a:r>
              <a:rPr lang="en-US" altLang="en-US" sz="1800" noProof="1">
                <a:latin typeface="微软雅黑" panose="020B0503020204020204" pitchFamily="34" charset="-122"/>
                <a:ea typeface="微软雅黑" panose="020B0503020204020204" pitchFamily="34" charset="-122"/>
              </a:rPr>
              <a:t>Philips</a:t>
            </a:r>
            <a:r>
              <a:rPr lang="zh-CN" altLang="en-US" sz="1800" noProof="1">
                <a:latin typeface="微软雅黑" panose="020B0503020204020204" pitchFamily="34" charset="-122"/>
                <a:ea typeface="微软雅黑" panose="020B0503020204020204" pitchFamily="34" charset="-122"/>
              </a:rPr>
              <a:t>公司和日本</a:t>
            </a:r>
            <a:r>
              <a:rPr lang="en-US" altLang="en-US" sz="1800" noProof="1">
                <a:latin typeface="微软雅黑" panose="020B0503020204020204" pitchFamily="34" charset="-122"/>
                <a:ea typeface="微软雅黑" panose="020B0503020204020204" pitchFamily="34" charset="-122"/>
              </a:rPr>
              <a:t>SONY</a:t>
            </a:r>
            <a:r>
              <a:rPr lang="zh-CN" altLang="en-US" sz="1800" noProof="1">
                <a:latin typeface="微软雅黑" panose="020B0503020204020204" pitchFamily="34" charset="-122"/>
                <a:ea typeface="微软雅黑" panose="020B0503020204020204" pitchFamily="34" charset="-122"/>
              </a:rPr>
              <a:t>公司共同制定了</a:t>
            </a:r>
            <a:r>
              <a:rPr lang="en-US" altLang="en-US" sz="1800" b="1" noProof="1">
                <a:solidFill>
                  <a:srgbClr val="CC0000"/>
                </a:solidFill>
                <a:latin typeface="微软雅黑" panose="020B0503020204020204" pitchFamily="34" charset="-122"/>
                <a:ea typeface="微软雅黑" panose="020B0503020204020204" pitchFamily="34" charset="-122"/>
              </a:rPr>
              <a:t>CD-I(</a:t>
            </a:r>
            <a:r>
              <a:rPr lang="zh-CN" altLang="en-US" sz="1800" b="1" noProof="1">
                <a:solidFill>
                  <a:srgbClr val="CC0000"/>
                </a:solidFill>
                <a:latin typeface="微软雅黑" panose="020B0503020204020204" pitchFamily="34" charset="-122"/>
                <a:ea typeface="微软雅黑" panose="020B0503020204020204" pitchFamily="34" charset="-122"/>
              </a:rPr>
              <a:t>交互式激光盘系统标准</a:t>
            </a:r>
            <a:r>
              <a:rPr lang="zh-CN" altLang="zh-CN" sz="1800" b="1" noProof="1">
                <a:solidFill>
                  <a:srgbClr val="CC0000"/>
                </a:solidFill>
                <a:latin typeface="微软雅黑" panose="020B0503020204020204" pitchFamily="34" charset="-122"/>
                <a:ea typeface="微软雅黑" panose="020B0503020204020204" pitchFamily="34" charset="-122"/>
              </a:rPr>
              <a:t>)</a:t>
            </a:r>
            <a:r>
              <a:rPr lang="zh-CN" altLang="en-US" sz="1800" noProof="1">
                <a:latin typeface="微软雅黑" panose="020B0503020204020204" pitchFamily="34" charset="-122"/>
                <a:ea typeface="微软雅黑" panose="020B0503020204020204" pitchFamily="34" charset="-122"/>
              </a:rPr>
              <a:t>，标准允许一片直径5英寸的激光盘上存储</a:t>
            </a:r>
            <a:r>
              <a:rPr lang="en-US" altLang="en-US" sz="1800" noProof="1">
                <a:latin typeface="微软雅黑" panose="020B0503020204020204" pitchFamily="34" charset="-122"/>
                <a:ea typeface="微软雅黑" panose="020B0503020204020204" pitchFamily="34" charset="-122"/>
              </a:rPr>
              <a:t>650MB</a:t>
            </a:r>
            <a:r>
              <a:rPr lang="zh-CN" altLang="en-US" sz="1800" noProof="1">
                <a:latin typeface="微软雅黑" panose="020B0503020204020204" pitchFamily="34" charset="-122"/>
                <a:ea typeface="微软雅黑" panose="020B0503020204020204" pitchFamily="34" charset="-122"/>
              </a:rPr>
              <a:t>的信息</a:t>
            </a:r>
            <a:r>
              <a:rPr lang="zh-CN" altLang="en-US" sz="2000" noProof="1">
                <a:latin typeface="微软雅黑" panose="020B0503020204020204" pitchFamily="34" charset="-122"/>
                <a:ea typeface="微软雅黑" panose="020B0503020204020204" pitchFamily="34" charset="-122"/>
              </a:rPr>
              <a:t>。</a:t>
            </a:r>
          </a:p>
        </p:txBody>
      </p:sp>
      <p:sp>
        <p:nvSpPr>
          <p:cNvPr id="48133" name="文本框 22533">
            <a:extLst>
              <a:ext uri="{FF2B5EF4-FFF2-40B4-BE49-F238E27FC236}">
                <a16:creationId xmlns:a16="http://schemas.microsoft.com/office/drawing/2014/main" id="{C946E21E-C2D5-4C7E-B180-309A0A2AA67F}"/>
              </a:ext>
            </a:extLst>
          </p:cNvPr>
          <p:cNvSpPr txBox="1">
            <a:spLocks noChangeArrowheads="1"/>
          </p:cNvSpPr>
          <p:nvPr/>
        </p:nvSpPr>
        <p:spPr bwMode="auto">
          <a:xfrm>
            <a:off x="2609850" y="101600"/>
            <a:ext cx="38925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4</a:t>
            </a:r>
            <a:r>
              <a:rPr lang="zh-CN" altLang="en-US" sz="2600" b="1">
                <a:solidFill>
                  <a:schemeClr val="bg1"/>
                </a:solidFill>
                <a:latin typeface="黑体" panose="02010609060101010101" pitchFamily="49" charset="-122"/>
                <a:ea typeface="黑体" panose="02010609060101010101" pitchFamily="49" charset="-122"/>
              </a:rPr>
              <a:t> 多媒体技术的发展</a:t>
            </a:r>
          </a:p>
        </p:txBody>
      </p:sp>
      <p:grpSp>
        <p:nvGrpSpPr>
          <p:cNvPr id="48134" name="组合 8">
            <a:extLst>
              <a:ext uri="{FF2B5EF4-FFF2-40B4-BE49-F238E27FC236}">
                <a16:creationId xmlns:a16="http://schemas.microsoft.com/office/drawing/2014/main" id="{610FDBD5-418B-475C-AB4A-6BCE4A9D2580}"/>
              </a:ext>
            </a:extLst>
          </p:cNvPr>
          <p:cNvGrpSpPr>
            <a:grpSpLocks/>
          </p:cNvGrpSpPr>
          <p:nvPr/>
        </p:nvGrpSpPr>
        <p:grpSpPr bwMode="auto">
          <a:xfrm>
            <a:off x="8526463" y="2925763"/>
            <a:ext cx="504825" cy="504825"/>
            <a:chOff x="8521417" y="2709863"/>
            <a:chExt cx="504056" cy="504056"/>
          </a:xfrm>
        </p:grpSpPr>
        <p:sp>
          <p:nvSpPr>
            <p:cNvPr id="41" name="椭圆 40">
              <a:extLst>
                <a:ext uri="{FF2B5EF4-FFF2-40B4-BE49-F238E27FC236}">
                  <a16:creationId xmlns:a16="http://schemas.microsoft.com/office/drawing/2014/main" id="{E9216777-0D21-44D3-BDC5-BD411EE1F643}"/>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41">
              <a:extLst>
                <a:ext uri="{FF2B5EF4-FFF2-40B4-BE49-F238E27FC236}">
                  <a16:creationId xmlns:a16="http://schemas.microsoft.com/office/drawing/2014/main" id="{7562FF9B-EC18-4C72-B805-8198F0E6D469}"/>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上箭头 5155">
              <a:hlinkClick r:id="rId2" action="ppaction://hlinksldjump" tooltip="下一个知识点"/>
              <a:extLst>
                <a:ext uri="{FF2B5EF4-FFF2-40B4-BE49-F238E27FC236}">
                  <a16:creationId xmlns:a16="http://schemas.microsoft.com/office/drawing/2014/main" id="{EF343D3F-973D-4F0D-9D36-DA48450FD013}"/>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48135" name="组合 8">
            <a:extLst>
              <a:ext uri="{FF2B5EF4-FFF2-40B4-BE49-F238E27FC236}">
                <a16:creationId xmlns:a16="http://schemas.microsoft.com/office/drawing/2014/main" id="{A954AEDA-2C75-47F9-8B2A-80DE00C7AF27}"/>
              </a:ext>
            </a:extLst>
          </p:cNvPr>
          <p:cNvGrpSpPr>
            <a:grpSpLocks/>
          </p:cNvGrpSpPr>
          <p:nvPr/>
        </p:nvGrpSpPr>
        <p:grpSpPr bwMode="auto">
          <a:xfrm>
            <a:off x="8531225" y="2133600"/>
            <a:ext cx="504825" cy="504825"/>
            <a:chOff x="8521417" y="2709863"/>
            <a:chExt cx="504056" cy="504056"/>
          </a:xfrm>
        </p:grpSpPr>
        <p:sp>
          <p:nvSpPr>
            <p:cNvPr id="45" name="椭圆 44">
              <a:extLst>
                <a:ext uri="{FF2B5EF4-FFF2-40B4-BE49-F238E27FC236}">
                  <a16:creationId xmlns:a16="http://schemas.microsoft.com/office/drawing/2014/main" id="{280B392D-00C2-4896-825B-E655969324F5}"/>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5F50A2A9-DA60-498B-A847-2B047B642798}"/>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3" action="ppaction://hlinksldjump" tooltip="下一个知识点"/>
              <a:extLst>
                <a:ext uri="{FF2B5EF4-FFF2-40B4-BE49-F238E27FC236}">
                  <a16:creationId xmlns:a16="http://schemas.microsoft.com/office/drawing/2014/main" id="{7005CA3B-0FA6-4298-AA1B-9161FB30F51E}"/>
                </a:ext>
              </a:extLst>
            </p:cNvPr>
            <p:cNvSpPr>
              <a:spLocks noChangeArrowheads="1"/>
            </p:cNvSpPr>
            <p:nvPr/>
          </p:nvSpPr>
          <p:spPr bwMode="auto">
            <a:xfrm rot="10800000" flipV="1">
              <a:off x="8660904" y="2822404"/>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48136" name="组合 23">
            <a:extLst>
              <a:ext uri="{FF2B5EF4-FFF2-40B4-BE49-F238E27FC236}">
                <a16:creationId xmlns:a16="http://schemas.microsoft.com/office/drawing/2014/main" id="{BAA1A2C4-4F1A-4814-9DB1-B9421FBEBEB0}"/>
              </a:ext>
            </a:extLst>
          </p:cNvPr>
          <p:cNvGrpSpPr>
            <a:grpSpLocks/>
          </p:cNvGrpSpPr>
          <p:nvPr/>
        </p:nvGrpSpPr>
        <p:grpSpPr bwMode="auto">
          <a:xfrm>
            <a:off x="8526463" y="3717925"/>
            <a:ext cx="504825" cy="504825"/>
            <a:chOff x="8432678" y="1661126"/>
            <a:chExt cx="504056" cy="504056"/>
          </a:xfrm>
        </p:grpSpPr>
        <p:sp>
          <p:nvSpPr>
            <p:cNvPr id="44" name="椭圆 43">
              <a:extLst>
                <a:ext uri="{FF2B5EF4-FFF2-40B4-BE49-F238E27FC236}">
                  <a16:creationId xmlns:a16="http://schemas.microsoft.com/office/drawing/2014/main" id="{C48148DE-3226-4F69-989F-CBE792DB1933}"/>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上箭头 5155">
              <a:hlinkClick r:id="rId4" action="ppaction://hlinksldjump" tooltip="返回知识点目录"/>
              <a:extLst>
                <a:ext uri="{FF2B5EF4-FFF2-40B4-BE49-F238E27FC236}">
                  <a16:creationId xmlns:a16="http://schemas.microsoft.com/office/drawing/2014/main" id="{905AEB55-5278-4E37-A6F6-99258D71F820}"/>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9" name="椭圆 48">
              <a:extLst>
                <a:ext uri="{FF2B5EF4-FFF2-40B4-BE49-F238E27FC236}">
                  <a16:creationId xmlns:a16="http://schemas.microsoft.com/office/drawing/2014/main" id="{46314B6E-C62D-44D2-990A-563E86B083BC}"/>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cxnSp>
        <p:nvCxnSpPr>
          <p:cNvPr id="50" name="直接连接符 49">
            <a:extLst>
              <a:ext uri="{FF2B5EF4-FFF2-40B4-BE49-F238E27FC236}">
                <a16:creationId xmlns:a16="http://schemas.microsoft.com/office/drawing/2014/main" id="{31C8327D-85B3-45F0-BDAC-2336426C9A10}"/>
              </a:ext>
            </a:extLst>
          </p:cNvPr>
          <p:cNvCxnSpPr/>
          <p:nvPr/>
        </p:nvCxnSpPr>
        <p:spPr>
          <a:xfrm>
            <a:off x="757238" y="5708650"/>
            <a:ext cx="7510462" cy="0"/>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8138" name="文本框 71">
            <a:extLst>
              <a:ext uri="{FF2B5EF4-FFF2-40B4-BE49-F238E27FC236}">
                <a16:creationId xmlns:a16="http://schemas.microsoft.com/office/drawing/2014/main" id="{393E5407-DBE2-4A5A-8F6E-E903C755AFF8}"/>
              </a:ext>
            </a:extLst>
          </p:cNvPr>
          <p:cNvSpPr txBox="1">
            <a:spLocks noChangeArrowheads="1"/>
          </p:cNvSpPr>
          <p:nvPr/>
        </p:nvSpPr>
        <p:spPr bwMode="auto">
          <a:xfrm>
            <a:off x="61277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1965</a:t>
            </a:r>
          </a:p>
        </p:txBody>
      </p:sp>
      <p:cxnSp>
        <p:nvCxnSpPr>
          <p:cNvPr id="52" name="直接连接符 51">
            <a:extLst>
              <a:ext uri="{FF2B5EF4-FFF2-40B4-BE49-F238E27FC236}">
                <a16:creationId xmlns:a16="http://schemas.microsoft.com/office/drawing/2014/main" id="{063B9D92-88D6-4D21-B3A3-00BF8FDA8C9B}"/>
              </a:ext>
            </a:extLst>
          </p:cNvPr>
          <p:cNvCxnSpPr/>
          <p:nvPr/>
        </p:nvCxnSpPr>
        <p:spPr>
          <a:xfrm>
            <a:off x="2192338" y="4240213"/>
            <a:ext cx="1327150" cy="911225"/>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24AB0020-4798-4579-9D47-8C11034D4833}"/>
              </a:ext>
            </a:extLst>
          </p:cNvPr>
          <p:cNvCxnSpPr/>
          <p:nvPr/>
        </p:nvCxnSpPr>
        <p:spPr>
          <a:xfrm flipV="1">
            <a:off x="750888" y="4240213"/>
            <a:ext cx="1441450" cy="9921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2E22869E-F690-413E-9AE4-251B23280DED}"/>
              </a:ext>
            </a:extLst>
          </p:cNvPr>
          <p:cNvCxnSpPr/>
          <p:nvPr/>
        </p:nvCxnSpPr>
        <p:spPr>
          <a:xfrm flipV="1">
            <a:off x="3519488" y="2125663"/>
            <a:ext cx="4510087" cy="31003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A7CA97A9-5A24-4D2B-B554-CD4F2B553B73}"/>
              </a:ext>
            </a:extLst>
          </p:cNvPr>
          <p:cNvSpPr/>
          <p:nvPr/>
        </p:nvSpPr>
        <p:spPr>
          <a:xfrm>
            <a:off x="688975" y="4975225"/>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6" name="椭圆 55">
            <a:extLst>
              <a:ext uri="{FF2B5EF4-FFF2-40B4-BE49-F238E27FC236}">
                <a16:creationId xmlns:a16="http://schemas.microsoft.com/office/drawing/2014/main" id="{371F0F2B-6250-4766-95B3-07D9FAE643BA}"/>
              </a:ext>
            </a:extLst>
          </p:cNvPr>
          <p:cNvSpPr/>
          <p:nvPr/>
        </p:nvSpPr>
        <p:spPr>
          <a:xfrm>
            <a:off x="1990725" y="4160838"/>
            <a:ext cx="301625" cy="298450"/>
          </a:xfrm>
          <a:prstGeom prst="ellipse">
            <a:avLst/>
          </a:prstGeom>
          <a:solidFill>
            <a:schemeClr val="accent3">
              <a:lumMod val="6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7" name="椭圆 56">
            <a:extLst>
              <a:ext uri="{FF2B5EF4-FFF2-40B4-BE49-F238E27FC236}">
                <a16:creationId xmlns:a16="http://schemas.microsoft.com/office/drawing/2014/main" id="{19A88D0D-D794-4C1C-ADDD-E436BE521F8C}"/>
              </a:ext>
            </a:extLst>
          </p:cNvPr>
          <p:cNvSpPr/>
          <p:nvPr/>
        </p:nvSpPr>
        <p:spPr>
          <a:xfrm>
            <a:off x="2651125" y="4530725"/>
            <a:ext cx="301625" cy="29845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8" name="椭圆 57">
            <a:extLst>
              <a:ext uri="{FF2B5EF4-FFF2-40B4-BE49-F238E27FC236}">
                <a16:creationId xmlns:a16="http://schemas.microsoft.com/office/drawing/2014/main" id="{80950803-C63C-4BC3-A5A0-C7842B4BD415}"/>
              </a:ext>
            </a:extLst>
          </p:cNvPr>
          <p:cNvSpPr/>
          <p:nvPr/>
        </p:nvSpPr>
        <p:spPr>
          <a:xfrm>
            <a:off x="4243388" y="4454525"/>
            <a:ext cx="301625" cy="300038"/>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9" name="椭圆 58">
            <a:extLst>
              <a:ext uri="{FF2B5EF4-FFF2-40B4-BE49-F238E27FC236}">
                <a16:creationId xmlns:a16="http://schemas.microsoft.com/office/drawing/2014/main" id="{00278BF4-B26E-4048-B07C-53F628445341}"/>
              </a:ext>
            </a:extLst>
          </p:cNvPr>
          <p:cNvSpPr/>
          <p:nvPr/>
        </p:nvSpPr>
        <p:spPr>
          <a:xfrm>
            <a:off x="4926013" y="4006850"/>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0" name="椭圆 59">
            <a:extLst>
              <a:ext uri="{FF2B5EF4-FFF2-40B4-BE49-F238E27FC236}">
                <a16:creationId xmlns:a16="http://schemas.microsoft.com/office/drawing/2014/main" id="{61C3157A-4015-4BD1-8833-26DBD7A2D628}"/>
              </a:ext>
            </a:extLst>
          </p:cNvPr>
          <p:cNvSpPr/>
          <p:nvPr/>
        </p:nvSpPr>
        <p:spPr>
          <a:xfrm>
            <a:off x="5607050" y="3546475"/>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1" name="椭圆 60">
            <a:extLst>
              <a:ext uri="{FF2B5EF4-FFF2-40B4-BE49-F238E27FC236}">
                <a16:creationId xmlns:a16="http://schemas.microsoft.com/office/drawing/2014/main" id="{277D4B28-159C-474A-AF2A-915912553E97}"/>
              </a:ext>
            </a:extLst>
          </p:cNvPr>
          <p:cNvSpPr/>
          <p:nvPr/>
        </p:nvSpPr>
        <p:spPr>
          <a:xfrm>
            <a:off x="6488113" y="2960688"/>
            <a:ext cx="303212" cy="300037"/>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2" name="椭圆 61">
            <a:extLst>
              <a:ext uri="{FF2B5EF4-FFF2-40B4-BE49-F238E27FC236}">
                <a16:creationId xmlns:a16="http://schemas.microsoft.com/office/drawing/2014/main" id="{33CF05B9-D2B1-49E5-BFE8-CE9D2F1374E8}"/>
              </a:ext>
            </a:extLst>
          </p:cNvPr>
          <p:cNvSpPr/>
          <p:nvPr/>
        </p:nvSpPr>
        <p:spPr>
          <a:xfrm>
            <a:off x="7105650" y="2543175"/>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3" name="椭圆 62">
            <a:extLst>
              <a:ext uri="{FF2B5EF4-FFF2-40B4-BE49-F238E27FC236}">
                <a16:creationId xmlns:a16="http://schemas.microsoft.com/office/drawing/2014/main" id="{30EC11FB-D87E-45B8-A141-EB465A648F0E}"/>
              </a:ext>
            </a:extLst>
          </p:cNvPr>
          <p:cNvSpPr/>
          <p:nvPr/>
        </p:nvSpPr>
        <p:spPr>
          <a:xfrm>
            <a:off x="3425825" y="4956175"/>
            <a:ext cx="301625" cy="300038"/>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4" name="椭圆 63">
            <a:extLst>
              <a:ext uri="{FF2B5EF4-FFF2-40B4-BE49-F238E27FC236}">
                <a16:creationId xmlns:a16="http://schemas.microsoft.com/office/drawing/2014/main" id="{3828E1E1-C7A3-4104-960F-E5EA19AD5F5A}"/>
              </a:ext>
            </a:extLst>
          </p:cNvPr>
          <p:cNvSpPr/>
          <p:nvPr/>
        </p:nvSpPr>
        <p:spPr>
          <a:xfrm>
            <a:off x="7804150" y="1989138"/>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48152" name="文本框 71">
            <a:extLst>
              <a:ext uri="{FF2B5EF4-FFF2-40B4-BE49-F238E27FC236}">
                <a16:creationId xmlns:a16="http://schemas.microsoft.com/office/drawing/2014/main" id="{C99727FA-FE7D-4236-ABB2-625F9E28A206}"/>
              </a:ext>
            </a:extLst>
          </p:cNvPr>
          <p:cNvSpPr txBox="1">
            <a:spLocks noChangeArrowheads="1"/>
          </p:cNvSpPr>
          <p:nvPr/>
        </p:nvSpPr>
        <p:spPr bwMode="auto">
          <a:xfrm>
            <a:off x="1260475" y="5780088"/>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1984</a:t>
            </a:r>
          </a:p>
        </p:txBody>
      </p:sp>
      <p:sp>
        <p:nvSpPr>
          <p:cNvPr id="48153" name="文本框 71">
            <a:extLst>
              <a:ext uri="{FF2B5EF4-FFF2-40B4-BE49-F238E27FC236}">
                <a16:creationId xmlns:a16="http://schemas.microsoft.com/office/drawing/2014/main" id="{41941AC6-AECF-4A7C-970B-C8367285F6C5}"/>
              </a:ext>
            </a:extLst>
          </p:cNvPr>
          <p:cNvSpPr txBox="1">
            <a:spLocks noChangeArrowheads="1"/>
          </p:cNvSpPr>
          <p:nvPr/>
        </p:nvSpPr>
        <p:spPr bwMode="auto">
          <a:xfrm flipH="1">
            <a:off x="1836738" y="5780088"/>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1985</a:t>
            </a:r>
          </a:p>
        </p:txBody>
      </p:sp>
      <p:sp>
        <p:nvSpPr>
          <p:cNvPr id="48154" name="文本框 71">
            <a:extLst>
              <a:ext uri="{FF2B5EF4-FFF2-40B4-BE49-F238E27FC236}">
                <a16:creationId xmlns:a16="http://schemas.microsoft.com/office/drawing/2014/main" id="{C9C54341-27DC-455C-B717-CA171986CD8E}"/>
              </a:ext>
            </a:extLst>
          </p:cNvPr>
          <p:cNvSpPr txBox="1">
            <a:spLocks noChangeArrowheads="1"/>
          </p:cNvSpPr>
          <p:nvPr/>
        </p:nvSpPr>
        <p:spPr bwMode="auto">
          <a:xfrm>
            <a:off x="2484438" y="57816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FFC000"/>
                </a:solidFill>
                <a:latin typeface="Kozuka Gothic Pr6N B" charset="-128"/>
                <a:ea typeface="Kozuka Gothic Pr6N B" charset="-128"/>
              </a:rPr>
              <a:t>1986</a:t>
            </a:r>
          </a:p>
        </p:txBody>
      </p:sp>
      <p:sp>
        <p:nvSpPr>
          <p:cNvPr id="48155" name="文本框 71">
            <a:extLst>
              <a:ext uri="{FF2B5EF4-FFF2-40B4-BE49-F238E27FC236}">
                <a16:creationId xmlns:a16="http://schemas.microsoft.com/office/drawing/2014/main" id="{0B6424E1-5EB4-4155-98CF-CB5127A74CB3}"/>
              </a:ext>
            </a:extLst>
          </p:cNvPr>
          <p:cNvSpPr txBox="1">
            <a:spLocks noChangeArrowheads="1"/>
          </p:cNvSpPr>
          <p:nvPr/>
        </p:nvSpPr>
        <p:spPr bwMode="auto">
          <a:xfrm>
            <a:off x="4068763"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1990</a:t>
            </a:r>
          </a:p>
        </p:txBody>
      </p:sp>
      <p:sp>
        <p:nvSpPr>
          <p:cNvPr id="48156" name="文本框 71">
            <a:extLst>
              <a:ext uri="{FF2B5EF4-FFF2-40B4-BE49-F238E27FC236}">
                <a16:creationId xmlns:a16="http://schemas.microsoft.com/office/drawing/2014/main" id="{A76210E1-510E-4A24-BE51-A19E3A5BA16A}"/>
              </a:ext>
            </a:extLst>
          </p:cNvPr>
          <p:cNvSpPr txBox="1">
            <a:spLocks noChangeArrowheads="1"/>
          </p:cNvSpPr>
          <p:nvPr/>
        </p:nvSpPr>
        <p:spPr bwMode="auto">
          <a:xfrm>
            <a:off x="471487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1992</a:t>
            </a:r>
          </a:p>
        </p:txBody>
      </p:sp>
      <p:sp>
        <p:nvSpPr>
          <p:cNvPr id="48157" name="文本框 71">
            <a:extLst>
              <a:ext uri="{FF2B5EF4-FFF2-40B4-BE49-F238E27FC236}">
                <a16:creationId xmlns:a16="http://schemas.microsoft.com/office/drawing/2014/main" id="{8176C870-2311-4177-B2B2-D6FADEE75AE7}"/>
              </a:ext>
            </a:extLst>
          </p:cNvPr>
          <p:cNvSpPr txBox="1">
            <a:spLocks noChangeArrowheads="1"/>
          </p:cNvSpPr>
          <p:nvPr/>
        </p:nvSpPr>
        <p:spPr bwMode="auto">
          <a:xfrm>
            <a:off x="550862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1995</a:t>
            </a:r>
          </a:p>
        </p:txBody>
      </p:sp>
      <p:sp>
        <p:nvSpPr>
          <p:cNvPr id="48158" name="文本框 71">
            <a:extLst>
              <a:ext uri="{FF2B5EF4-FFF2-40B4-BE49-F238E27FC236}">
                <a16:creationId xmlns:a16="http://schemas.microsoft.com/office/drawing/2014/main" id="{83655B44-1EF6-46BD-8B39-35E6A3B4F774}"/>
              </a:ext>
            </a:extLst>
          </p:cNvPr>
          <p:cNvSpPr txBox="1">
            <a:spLocks noChangeArrowheads="1"/>
          </p:cNvSpPr>
          <p:nvPr/>
        </p:nvSpPr>
        <p:spPr bwMode="auto">
          <a:xfrm>
            <a:off x="6299200"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1998</a:t>
            </a:r>
          </a:p>
        </p:txBody>
      </p:sp>
      <p:sp>
        <p:nvSpPr>
          <p:cNvPr id="48159" name="文本框 71">
            <a:extLst>
              <a:ext uri="{FF2B5EF4-FFF2-40B4-BE49-F238E27FC236}">
                <a16:creationId xmlns:a16="http://schemas.microsoft.com/office/drawing/2014/main" id="{577EDAB0-3B75-462C-9108-15240C0D127D}"/>
              </a:ext>
            </a:extLst>
          </p:cNvPr>
          <p:cNvSpPr txBox="1">
            <a:spLocks noChangeArrowheads="1"/>
          </p:cNvSpPr>
          <p:nvPr/>
        </p:nvSpPr>
        <p:spPr bwMode="auto">
          <a:xfrm>
            <a:off x="6948488"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2001</a:t>
            </a:r>
          </a:p>
        </p:txBody>
      </p:sp>
      <p:sp>
        <p:nvSpPr>
          <p:cNvPr id="48160" name="文本框 71">
            <a:extLst>
              <a:ext uri="{FF2B5EF4-FFF2-40B4-BE49-F238E27FC236}">
                <a16:creationId xmlns:a16="http://schemas.microsoft.com/office/drawing/2014/main" id="{1740A9A7-6D38-44DB-B3C4-15DCF3E5A3D8}"/>
              </a:ext>
            </a:extLst>
          </p:cNvPr>
          <p:cNvSpPr txBox="1">
            <a:spLocks noChangeArrowheads="1"/>
          </p:cNvSpPr>
          <p:nvPr/>
        </p:nvSpPr>
        <p:spPr bwMode="auto">
          <a:xfrm>
            <a:off x="7597775" y="5776913"/>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2009</a:t>
            </a:r>
          </a:p>
        </p:txBody>
      </p:sp>
      <p:sp>
        <p:nvSpPr>
          <p:cNvPr id="74" name="椭圆 73">
            <a:extLst>
              <a:ext uri="{FF2B5EF4-FFF2-40B4-BE49-F238E27FC236}">
                <a16:creationId xmlns:a16="http://schemas.microsoft.com/office/drawing/2014/main" id="{08736316-36BD-4B56-B815-450A33FD15FC}"/>
              </a:ext>
            </a:extLst>
          </p:cNvPr>
          <p:cNvSpPr/>
          <p:nvPr/>
        </p:nvSpPr>
        <p:spPr>
          <a:xfrm>
            <a:off x="1333500" y="4557713"/>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48162" name="文本框 71">
            <a:extLst>
              <a:ext uri="{FF2B5EF4-FFF2-40B4-BE49-F238E27FC236}">
                <a16:creationId xmlns:a16="http://schemas.microsoft.com/office/drawing/2014/main" id="{29B34977-00C1-42B9-9704-746EED4D96E1}"/>
              </a:ext>
            </a:extLst>
          </p:cNvPr>
          <p:cNvSpPr txBox="1">
            <a:spLocks noChangeArrowheads="1"/>
          </p:cNvSpPr>
          <p:nvPr/>
        </p:nvSpPr>
        <p:spPr bwMode="auto">
          <a:xfrm>
            <a:off x="3278188" y="5776913"/>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7F7F7F"/>
                </a:solidFill>
                <a:latin typeface="Kozuka Gothic Pr6N B" charset="-128"/>
                <a:ea typeface="Kozuka Gothic Pr6N B" charset="-128"/>
              </a:rPr>
              <a:t>1987</a:t>
            </a:r>
          </a:p>
        </p:txBody>
      </p:sp>
    </p:spTree>
  </p:cSld>
  <p:clrMapOvr>
    <a:masterClrMapping/>
  </p:clrMapOvr>
  <p:transition advClick="0" advTm="4000"/>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灯片编号占位符 4">
            <a:extLst>
              <a:ext uri="{FF2B5EF4-FFF2-40B4-BE49-F238E27FC236}">
                <a16:creationId xmlns:a16="http://schemas.microsoft.com/office/drawing/2014/main" id="{A927BAAC-F8AB-4B5F-ACA2-EEC231A9B868}"/>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51456A6-051A-4E25-91B4-A838971FB7E3}" type="slidenum">
              <a:rPr altLang="en-US" sz="1200">
                <a:solidFill>
                  <a:srgbClr val="898989"/>
                </a:solidFill>
                <a:ea typeface="Migraffiti" charset="-122"/>
              </a:rPr>
              <a:pPr>
                <a:spcBef>
                  <a:spcPct val="0"/>
                </a:spcBef>
                <a:buFontTx/>
                <a:buNone/>
              </a:pPr>
              <a:t>29</a:t>
            </a:fld>
            <a:endParaRPr lang="zh-CN" altLang="zh-CN" sz="1200">
              <a:solidFill>
                <a:srgbClr val="898989"/>
              </a:solidFill>
              <a:latin typeface="Broadway" panose="04040905080B02020502" pitchFamily="82" charset="0"/>
              <a:ea typeface="Migraffiti" charset="-122"/>
            </a:endParaRPr>
          </a:p>
        </p:txBody>
      </p:sp>
      <p:sp>
        <p:nvSpPr>
          <p:cNvPr id="75" name="矩形 74">
            <a:extLst>
              <a:ext uri="{FF2B5EF4-FFF2-40B4-BE49-F238E27FC236}">
                <a16:creationId xmlns:a16="http://schemas.microsoft.com/office/drawing/2014/main" id="{DD0F73F0-5188-4422-924B-7E58F63A8654}"/>
              </a:ext>
            </a:extLst>
          </p:cNvPr>
          <p:cNvSpPr/>
          <p:nvPr/>
        </p:nvSpPr>
        <p:spPr>
          <a:xfrm>
            <a:off x="1403350" y="1616075"/>
            <a:ext cx="4240213" cy="1814513"/>
          </a:xfrm>
          <a:prstGeom prst="rect">
            <a:avLst/>
          </a:prstGeom>
          <a:noFill/>
          <a:ln w="22225" cmpd="sng">
            <a:solidFill>
              <a:schemeClr val="accent3">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49156" name="文本框 27653">
            <a:extLst>
              <a:ext uri="{FF2B5EF4-FFF2-40B4-BE49-F238E27FC236}">
                <a16:creationId xmlns:a16="http://schemas.microsoft.com/office/drawing/2014/main" id="{B1CA7780-5817-40F8-B6D7-91D854024A96}"/>
              </a:ext>
            </a:extLst>
          </p:cNvPr>
          <p:cNvSpPr txBox="1">
            <a:spLocks noChangeArrowheads="1"/>
          </p:cNvSpPr>
          <p:nvPr/>
        </p:nvSpPr>
        <p:spPr bwMode="auto">
          <a:xfrm>
            <a:off x="1403350" y="1831975"/>
            <a:ext cx="4179888" cy="11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1800" noProof="1">
                <a:latin typeface="微软雅黑" panose="020B0503020204020204" pitchFamily="34" charset="-122"/>
                <a:ea typeface="微软雅黑" panose="020B0503020204020204" pitchFamily="34" charset="-122"/>
              </a:rPr>
              <a:t>     美国无线电公司（</a:t>
            </a:r>
            <a:r>
              <a:rPr lang="en-US" altLang="en-US" sz="1800" noProof="1">
                <a:latin typeface="微软雅黑" panose="020B0503020204020204" pitchFamily="34" charset="-122"/>
                <a:ea typeface="微软雅黑" panose="020B0503020204020204" pitchFamily="34" charset="-122"/>
              </a:rPr>
              <a:t>RCA</a:t>
            </a:r>
            <a:r>
              <a:rPr lang="zh-CN" altLang="en-US" sz="1800" noProof="1">
                <a:latin typeface="微软雅黑" panose="020B0503020204020204" pitchFamily="34" charset="-122"/>
                <a:ea typeface="微软雅黑" panose="020B0503020204020204" pitchFamily="34" charset="-122"/>
              </a:rPr>
              <a:t>）制定了</a:t>
            </a:r>
            <a:r>
              <a:rPr lang="en-US" altLang="en-US" sz="1800" b="1" noProof="1">
                <a:solidFill>
                  <a:srgbClr val="CC0000"/>
                </a:solidFill>
                <a:latin typeface="微软雅黑" panose="020B0503020204020204" pitchFamily="34" charset="-122"/>
                <a:ea typeface="微软雅黑" panose="020B0503020204020204" pitchFamily="34" charset="-122"/>
              </a:rPr>
              <a:t>DVI</a:t>
            </a:r>
            <a:r>
              <a:rPr lang="en-US" altLang="en-US" sz="1800" noProof="1">
                <a:latin typeface="微软雅黑" panose="020B0503020204020204" pitchFamily="34" charset="-122"/>
                <a:ea typeface="微软雅黑" panose="020B0503020204020204" pitchFamily="34" charset="-122"/>
              </a:rPr>
              <a:t>（Digital Video Interactive</a:t>
            </a:r>
            <a:r>
              <a:rPr lang="zh-CN" altLang="en-US" sz="1800" noProof="1">
                <a:latin typeface="微软雅黑" panose="020B0503020204020204" pitchFamily="34" charset="-122"/>
                <a:ea typeface="微软雅黑" panose="020B0503020204020204" pitchFamily="34" charset="-122"/>
              </a:rPr>
              <a:t>）技术标准。</a:t>
            </a:r>
          </a:p>
        </p:txBody>
      </p:sp>
      <p:sp>
        <p:nvSpPr>
          <p:cNvPr id="49157" name="文本框 22533">
            <a:extLst>
              <a:ext uri="{FF2B5EF4-FFF2-40B4-BE49-F238E27FC236}">
                <a16:creationId xmlns:a16="http://schemas.microsoft.com/office/drawing/2014/main" id="{4220D81E-96F4-4C70-A62B-2D3B503B1C66}"/>
              </a:ext>
            </a:extLst>
          </p:cNvPr>
          <p:cNvSpPr txBox="1">
            <a:spLocks noChangeArrowheads="1"/>
          </p:cNvSpPr>
          <p:nvPr/>
        </p:nvSpPr>
        <p:spPr bwMode="auto">
          <a:xfrm>
            <a:off x="2609850" y="101600"/>
            <a:ext cx="38925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4</a:t>
            </a:r>
            <a:r>
              <a:rPr lang="zh-CN" altLang="en-US" sz="2600" b="1">
                <a:solidFill>
                  <a:schemeClr val="bg1"/>
                </a:solidFill>
                <a:latin typeface="黑体" panose="02010609060101010101" pitchFamily="49" charset="-122"/>
                <a:ea typeface="黑体" panose="02010609060101010101" pitchFamily="49" charset="-122"/>
              </a:rPr>
              <a:t> 多媒体技术的发展</a:t>
            </a:r>
          </a:p>
        </p:txBody>
      </p:sp>
      <p:grpSp>
        <p:nvGrpSpPr>
          <p:cNvPr id="49158" name="组合 8">
            <a:extLst>
              <a:ext uri="{FF2B5EF4-FFF2-40B4-BE49-F238E27FC236}">
                <a16:creationId xmlns:a16="http://schemas.microsoft.com/office/drawing/2014/main" id="{D4B0F3C4-FE74-427E-94C4-8E7CD5227D89}"/>
              </a:ext>
            </a:extLst>
          </p:cNvPr>
          <p:cNvGrpSpPr>
            <a:grpSpLocks/>
          </p:cNvGrpSpPr>
          <p:nvPr/>
        </p:nvGrpSpPr>
        <p:grpSpPr bwMode="auto">
          <a:xfrm>
            <a:off x="8526463" y="2925763"/>
            <a:ext cx="504825" cy="504825"/>
            <a:chOff x="8521417" y="2709863"/>
            <a:chExt cx="504056" cy="504056"/>
          </a:xfrm>
        </p:grpSpPr>
        <p:sp>
          <p:nvSpPr>
            <p:cNvPr id="41" name="椭圆 40">
              <a:extLst>
                <a:ext uri="{FF2B5EF4-FFF2-40B4-BE49-F238E27FC236}">
                  <a16:creationId xmlns:a16="http://schemas.microsoft.com/office/drawing/2014/main" id="{16D8E05C-DA69-440A-97C0-6C8C16AE7CA4}"/>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41">
              <a:extLst>
                <a:ext uri="{FF2B5EF4-FFF2-40B4-BE49-F238E27FC236}">
                  <a16:creationId xmlns:a16="http://schemas.microsoft.com/office/drawing/2014/main" id="{2F620AE9-41F5-4D56-BDE2-E9384FF49424}"/>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上箭头 5155">
              <a:hlinkClick r:id="rId2" action="ppaction://hlinksldjump" tooltip="下一个知识点"/>
              <a:extLst>
                <a:ext uri="{FF2B5EF4-FFF2-40B4-BE49-F238E27FC236}">
                  <a16:creationId xmlns:a16="http://schemas.microsoft.com/office/drawing/2014/main" id="{A1711AED-32A1-4A4B-9A9D-88EA6FB7FA81}"/>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49159" name="组合 8">
            <a:extLst>
              <a:ext uri="{FF2B5EF4-FFF2-40B4-BE49-F238E27FC236}">
                <a16:creationId xmlns:a16="http://schemas.microsoft.com/office/drawing/2014/main" id="{0D23DD80-BBB1-4CBB-82BC-975F8518A31E}"/>
              </a:ext>
            </a:extLst>
          </p:cNvPr>
          <p:cNvGrpSpPr>
            <a:grpSpLocks/>
          </p:cNvGrpSpPr>
          <p:nvPr/>
        </p:nvGrpSpPr>
        <p:grpSpPr bwMode="auto">
          <a:xfrm>
            <a:off x="8531225" y="2133600"/>
            <a:ext cx="504825" cy="504825"/>
            <a:chOff x="8521417" y="2709863"/>
            <a:chExt cx="504056" cy="504056"/>
          </a:xfrm>
        </p:grpSpPr>
        <p:sp>
          <p:nvSpPr>
            <p:cNvPr id="45" name="椭圆 44">
              <a:extLst>
                <a:ext uri="{FF2B5EF4-FFF2-40B4-BE49-F238E27FC236}">
                  <a16:creationId xmlns:a16="http://schemas.microsoft.com/office/drawing/2014/main" id="{F578E0E7-33FC-414F-B4D4-F1A535DC1C69}"/>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90923015-2E13-451E-B423-D9B584BCF6A0}"/>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3" action="ppaction://hlinksldjump" tooltip="下一个知识点"/>
              <a:extLst>
                <a:ext uri="{FF2B5EF4-FFF2-40B4-BE49-F238E27FC236}">
                  <a16:creationId xmlns:a16="http://schemas.microsoft.com/office/drawing/2014/main" id="{D69012C4-8E22-4E09-A2D8-B1DDF9B9FAD0}"/>
                </a:ext>
              </a:extLst>
            </p:cNvPr>
            <p:cNvSpPr>
              <a:spLocks noChangeArrowheads="1"/>
            </p:cNvSpPr>
            <p:nvPr/>
          </p:nvSpPr>
          <p:spPr bwMode="auto">
            <a:xfrm rot="10800000" flipV="1">
              <a:off x="8660904" y="2822404"/>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49160" name="组合 23">
            <a:extLst>
              <a:ext uri="{FF2B5EF4-FFF2-40B4-BE49-F238E27FC236}">
                <a16:creationId xmlns:a16="http://schemas.microsoft.com/office/drawing/2014/main" id="{61163C50-73C2-4C38-8F95-3432CDCCD23C}"/>
              </a:ext>
            </a:extLst>
          </p:cNvPr>
          <p:cNvGrpSpPr>
            <a:grpSpLocks/>
          </p:cNvGrpSpPr>
          <p:nvPr/>
        </p:nvGrpSpPr>
        <p:grpSpPr bwMode="auto">
          <a:xfrm>
            <a:off x="8526463" y="3717925"/>
            <a:ext cx="504825" cy="504825"/>
            <a:chOff x="8432678" y="1661126"/>
            <a:chExt cx="504056" cy="504056"/>
          </a:xfrm>
        </p:grpSpPr>
        <p:sp>
          <p:nvSpPr>
            <p:cNvPr id="44" name="椭圆 43">
              <a:extLst>
                <a:ext uri="{FF2B5EF4-FFF2-40B4-BE49-F238E27FC236}">
                  <a16:creationId xmlns:a16="http://schemas.microsoft.com/office/drawing/2014/main" id="{0B2355AC-86F2-4926-996A-0C1B5BBA7639}"/>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上箭头 5155">
              <a:hlinkClick r:id="rId4" action="ppaction://hlinksldjump" tooltip="返回知识点目录"/>
              <a:extLst>
                <a:ext uri="{FF2B5EF4-FFF2-40B4-BE49-F238E27FC236}">
                  <a16:creationId xmlns:a16="http://schemas.microsoft.com/office/drawing/2014/main" id="{EEFC185D-A37E-41DC-B560-2E1A2019BF3E}"/>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9" name="椭圆 48">
              <a:extLst>
                <a:ext uri="{FF2B5EF4-FFF2-40B4-BE49-F238E27FC236}">
                  <a16:creationId xmlns:a16="http://schemas.microsoft.com/office/drawing/2014/main" id="{C3AF73B9-FDE7-41F9-801A-A0D090E10875}"/>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cxnSp>
        <p:nvCxnSpPr>
          <p:cNvPr id="50" name="直接连接符 49">
            <a:extLst>
              <a:ext uri="{FF2B5EF4-FFF2-40B4-BE49-F238E27FC236}">
                <a16:creationId xmlns:a16="http://schemas.microsoft.com/office/drawing/2014/main" id="{B7F071F5-69DD-4A87-85D5-E65646A1B53B}"/>
              </a:ext>
            </a:extLst>
          </p:cNvPr>
          <p:cNvCxnSpPr/>
          <p:nvPr/>
        </p:nvCxnSpPr>
        <p:spPr>
          <a:xfrm>
            <a:off x="757238" y="5708650"/>
            <a:ext cx="7510462" cy="0"/>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9162" name="文本框 71">
            <a:extLst>
              <a:ext uri="{FF2B5EF4-FFF2-40B4-BE49-F238E27FC236}">
                <a16:creationId xmlns:a16="http://schemas.microsoft.com/office/drawing/2014/main" id="{AA48F1E6-7B4C-497A-AD59-D35BD8BA796D}"/>
              </a:ext>
            </a:extLst>
          </p:cNvPr>
          <p:cNvSpPr txBox="1">
            <a:spLocks noChangeArrowheads="1"/>
          </p:cNvSpPr>
          <p:nvPr/>
        </p:nvSpPr>
        <p:spPr bwMode="auto">
          <a:xfrm>
            <a:off x="61277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1965</a:t>
            </a:r>
          </a:p>
        </p:txBody>
      </p:sp>
      <p:cxnSp>
        <p:nvCxnSpPr>
          <p:cNvPr id="52" name="直接连接符 51">
            <a:extLst>
              <a:ext uri="{FF2B5EF4-FFF2-40B4-BE49-F238E27FC236}">
                <a16:creationId xmlns:a16="http://schemas.microsoft.com/office/drawing/2014/main" id="{E4852267-5218-4C40-9EF1-08237F265269}"/>
              </a:ext>
            </a:extLst>
          </p:cNvPr>
          <p:cNvCxnSpPr/>
          <p:nvPr/>
        </p:nvCxnSpPr>
        <p:spPr>
          <a:xfrm>
            <a:off x="2192338" y="4240213"/>
            <a:ext cx="1327150" cy="911225"/>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3A47ABF8-DD42-4EA2-A45F-76CBC41F6AEB}"/>
              </a:ext>
            </a:extLst>
          </p:cNvPr>
          <p:cNvCxnSpPr/>
          <p:nvPr/>
        </p:nvCxnSpPr>
        <p:spPr>
          <a:xfrm flipV="1">
            <a:off x="750888" y="4240213"/>
            <a:ext cx="1441450" cy="9921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88EA2299-BB0A-4BB8-92AE-3AE6D854617B}"/>
              </a:ext>
            </a:extLst>
          </p:cNvPr>
          <p:cNvCxnSpPr/>
          <p:nvPr/>
        </p:nvCxnSpPr>
        <p:spPr>
          <a:xfrm flipV="1">
            <a:off x="3519488" y="2125663"/>
            <a:ext cx="4510087" cy="31003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05BF09DE-201A-4A3C-89C1-A62512B2F1ED}"/>
              </a:ext>
            </a:extLst>
          </p:cNvPr>
          <p:cNvSpPr/>
          <p:nvPr/>
        </p:nvSpPr>
        <p:spPr>
          <a:xfrm>
            <a:off x="688975" y="4975225"/>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6" name="椭圆 55">
            <a:extLst>
              <a:ext uri="{FF2B5EF4-FFF2-40B4-BE49-F238E27FC236}">
                <a16:creationId xmlns:a16="http://schemas.microsoft.com/office/drawing/2014/main" id="{16C02653-4D87-489D-9697-4FD3062070DF}"/>
              </a:ext>
            </a:extLst>
          </p:cNvPr>
          <p:cNvSpPr/>
          <p:nvPr/>
        </p:nvSpPr>
        <p:spPr>
          <a:xfrm>
            <a:off x="1990725" y="4160838"/>
            <a:ext cx="301625" cy="298450"/>
          </a:xfrm>
          <a:prstGeom prst="ellipse">
            <a:avLst/>
          </a:prstGeom>
          <a:solidFill>
            <a:schemeClr val="accent3">
              <a:lumMod val="6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7" name="椭圆 56">
            <a:extLst>
              <a:ext uri="{FF2B5EF4-FFF2-40B4-BE49-F238E27FC236}">
                <a16:creationId xmlns:a16="http://schemas.microsoft.com/office/drawing/2014/main" id="{6ABA6623-3389-49C0-874C-32FE74F79153}"/>
              </a:ext>
            </a:extLst>
          </p:cNvPr>
          <p:cNvSpPr/>
          <p:nvPr/>
        </p:nvSpPr>
        <p:spPr>
          <a:xfrm>
            <a:off x="2651125" y="4530725"/>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8" name="椭圆 57">
            <a:extLst>
              <a:ext uri="{FF2B5EF4-FFF2-40B4-BE49-F238E27FC236}">
                <a16:creationId xmlns:a16="http://schemas.microsoft.com/office/drawing/2014/main" id="{CC82A98F-C207-44D3-BCBE-5E1696C1D0BD}"/>
              </a:ext>
            </a:extLst>
          </p:cNvPr>
          <p:cNvSpPr/>
          <p:nvPr/>
        </p:nvSpPr>
        <p:spPr>
          <a:xfrm>
            <a:off x="4243388" y="4454525"/>
            <a:ext cx="301625" cy="300038"/>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9" name="椭圆 58">
            <a:extLst>
              <a:ext uri="{FF2B5EF4-FFF2-40B4-BE49-F238E27FC236}">
                <a16:creationId xmlns:a16="http://schemas.microsoft.com/office/drawing/2014/main" id="{18F4EE56-41EA-4F4B-A388-B1056A4F3091}"/>
              </a:ext>
            </a:extLst>
          </p:cNvPr>
          <p:cNvSpPr/>
          <p:nvPr/>
        </p:nvSpPr>
        <p:spPr>
          <a:xfrm>
            <a:off x="4926013" y="4006850"/>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0" name="椭圆 59">
            <a:extLst>
              <a:ext uri="{FF2B5EF4-FFF2-40B4-BE49-F238E27FC236}">
                <a16:creationId xmlns:a16="http://schemas.microsoft.com/office/drawing/2014/main" id="{3BC01AE8-D058-4765-BD20-977AC556D0AB}"/>
              </a:ext>
            </a:extLst>
          </p:cNvPr>
          <p:cNvSpPr/>
          <p:nvPr/>
        </p:nvSpPr>
        <p:spPr>
          <a:xfrm>
            <a:off x="5607050" y="3546475"/>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1" name="椭圆 60">
            <a:extLst>
              <a:ext uri="{FF2B5EF4-FFF2-40B4-BE49-F238E27FC236}">
                <a16:creationId xmlns:a16="http://schemas.microsoft.com/office/drawing/2014/main" id="{0D27673F-6F86-41D4-B44A-8ED18932A39A}"/>
              </a:ext>
            </a:extLst>
          </p:cNvPr>
          <p:cNvSpPr/>
          <p:nvPr/>
        </p:nvSpPr>
        <p:spPr>
          <a:xfrm>
            <a:off x="6488113" y="2960688"/>
            <a:ext cx="303212" cy="300037"/>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2" name="椭圆 61">
            <a:extLst>
              <a:ext uri="{FF2B5EF4-FFF2-40B4-BE49-F238E27FC236}">
                <a16:creationId xmlns:a16="http://schemas.microsoft.com/office/drawing/2014/main" id="{3939683E-FCF6-4BB4-8202-FA300D12F7F2}"/>
              </a:ext>
            </a:extLst>
          </p:cNvPr>
          <p:cNvSpPr/>
          <p:nvPr/>
        </p:nvSpPr>
        <p:spPr>
          <a:xfrm>
            <a:off x="7105650" y="2543175"/>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3" name="椭圆 62">
            <a:extLst>
              <a:ext uri="{FF2B5EF4-FFF2-40B4-BE49-F238E27FC236}">
                <a16:creationId xmlns:a16="http://schemas.microsoft.com/office/drawing/2014/main" id="{BA7A96BF-A733-486E-AC8C-FBD2F7E1FC74}"/>
              </a:ext>
            </a:extLst>
          </p:cNvPr>
          <p:cNvSpPr/>
          <p:nvPr/>
        </p:nvSpPr>
        <p:spPr>
          <a:xfrm>
            <a:off x="3425825" y="4956175"/>
            <a:ext cx="301625" cy="300038"/>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4" name="椭圆 63">
            <a:extLst>
              <a:ext uri="{FF2B5EF4-FFF2-40B4-BE49-F238E27FC236}">
                <a16:creationId xmlns:a16="http://schemas.microsoft.com/office/drawing/2014/main" id="{525A4156-A100-499C-B8E5-855F88C82B17}"/>
              </a:ext>
            </a:extLst>
          </p:cNvPr>
          <p:cNvSpPr/>
          <p:nvPr/>
        </p:nvSpPr>
        <p:spPr>
          <a:xfrm>
            <a:off x="7804150" y="1989138"/>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49176" name="文本框 71">
            <a:extLst>
              <a:ext uri="{FF2B5EF4-FFF2-40B4-BE49-F238E27FC236}">
                <a16:creationId xmlns:a16="http://schemas.microsoft.com/office/drawing/2014/main" id="{5AEEB41D-7BD0-41F3-BE4D-B093C88166E8}"/>
              </a:ext>
            </a:extLst>
          </p:cNvPr>
          <p:cNvSpPr txBox="1">
            <a:spLocks noChangeArrowheads="1"/>
          </p:cNvSpPr>
          <p:nvPr/>
        </p:nvSpPr>
        <p:spPr bwMode="auto">
          <a:xfrm>
            <a:off x="1260475" y="5780088"/>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1984</a:t>
            </a:r>
          </a:p>
        </p:txBody>
      </p:sp>
      <p:sp>
        <p:nvSpPr>
          <p:cNvPr id="49177" name="文本框 71">
            <a:extLst>
              <a:ext uri="{FF2B5EF4-FFF2-40B4-BE49-F238E27FC236}">
                <a16:creationId xmlns:a16="http://schemas.microsoft.com/office/drawing/2014/main" id="{D331120C-CB53-41CC-89D4-0742797DB010}"/>
              </a:ext>
            </a:extLst>
          </p:cNvPr>
          <p:cNvSpPr txBox="1">
            <a:spLocks noChangeArrowheads="1"/>
          </p:cNvSpPr>
          <p:nvPr/>
        </p:nvSpPr>
        <p:spPr bwMode="auto">
          <a:xfrm flipH="1">
            <a:off x="1836738" y="5780088"/>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1985</a:t>
            </a:r>
          </a:p>
        </p:txBody>
      </p:sp>
      <p:sp>
        <p:nvSpPr>
          <p:cNvPr id="49178" name="文本框 71">
            <a:extLst>
              <a:ext uri="{FF2B5EF4-FFF2-40B4-BE49-F238E27FC236}">
                <a16:creationId xmlns:a16="http://schemas.microsoft.com/office/drawing/2014/main" id="{C6C45F4A-5778-4349-B77B-21A7D3EFC856}"/>
              </a:ext>
            </a:extLst>
          </p:cNvPr>
          <p:cNvSpPr txBox="1">
            <a:spLocks noChangeArrowheads="1"/>
          </p:cNvSpPr>
          <p:nvPr/>
        </p:nvSpPr>
        <p:spPr bwMode="auto">
          <a:xfrm>
            <a:off x="2484438"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1986</a:t>
            </a:r>
          </a:p>
        </p:txBody>
      </p:sp>
      <p:sp>
        <p:nvSpPr>
          <p:cNvPr id="49179" name="文本框 71">
            <a:extLst>
              <a:ext uri="{FF2B5EF4-FFF2-40B4-BE49-F238E27FC236}">
                <a16:creationId xmlns:a16="http://schemas.microsoft.com/office/drawing/2014/main" id="{1E32E39C-F7C7-45EC-84DF-D94339E7416B}"/>
              </a:ext>
            </a:extLst>
          </p:cNvPr>
          <p:cNvSpPr txBox="1">
            <a:spLocks noChangeArrowheads="1"/>
          </p:cNvSpPr>
          <p:nvPr/>
        </p:nvSpPr>
        <p:spPr bwMode="auto">
          <a:xfrm>
            <a:off x="4068763"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1990</a:t>
            </a:r>
          </a:p>
        </p:txBody>
      </p:sp>
      <p:sp>
        <p:nvSpPr>
          <p:cNvPr id="49180" name="文本框 71">
            <a:extLst>
              <a:ext uri="{FF2B5EF4-FFF2-40B4-BE49-F238E27FC236}">
                <a16:creationId xmlns:a16="http://schemas.microsoft.com/office/drawing/2014/main" id="{FF761320-9604-456C-A492-B547EEE5C704}"/>
              </a:ext>
            </a:extLst>
          </p:cNvPr>
          <p:cNvSpPr txBox="1">
            <a:spLocks noChangeArrowheads="1"/>
          </p:cNvSpPr>
          <p:nvPr/>
        </p:nvSpPr>
        <p:spPr bwMode="auto">
          <a:xfrm>
            <a:off x="471487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1992</a:t>
            </a:r>
          </a:p>
        </p:txBody>
      </p:sp>
      <p:sp>
        <p:nvSpPr>
          <p:cNvPr id="49181" name="文本框 71">
            <a:extLst>
              <a:ext uri="{FF2B5EF4-FFF2-40B4-BE49-F238E27FC236}">
                <a16:creationId xmlns:a16="http://schemas.microsoft.com/office/drawing/2014/main" id="{75614AF1-47F7-46A0-B3F4-4870BD24AA47}"/>
              </a:ext>
            </a:extLst>
          </p:cNvPr>
          <p:cNvSpPr txBox="1">
            <a:spLocks noChangeArrowheads="1"/>
          </p:cNvSpPr>
          <p:nvPr/>
        </p:nvSpPr>
        <p:spPr bwMode="auto">
          <a:xfrm>
            <a:off x="550862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1995</a:t>
            </a:r>
          </a:p>
        </p:txBody>
      </p:sp>
      <p:sp>
        <p:nvSpPr>
          <p:cNvPr id="49182" name="文本框 71">
            <a:extLst>
              <a:ext uri="{FF2B5EF4-FFF2-40B4-BE49-F238E27FC236}">
                <a16:creationId xmlns:a16="http://schemas.microsoft.com/office/drawing/2014/main" id="{B2390EE3-E8FA-48B6-BB5E-C545916708D8}"/>
              </a:ext>
            </a:extLst>
          </p:cNvPr>
          <p:cNvSpPr txBox="1">
            <a:spLocks noChangeArrowheads="1"/>
          </p:cNvSpPr>
          <p:nvPr/>
        </p:nvSpPr>
        <p:spPr bwMode="auto">
          <a:xfrm>
            <a:off x="6299200"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1998</a:t>
            </a:r>
          </a:p>
        </p:txBody>
      </p:sp>
      <p:sp>
        <p:nvSpPr>
          <p:cNvPr id="49183" name="文本框 71">
            <a:extLst>
              <a:ext uri="{FF2B5EF4-FFF2-40B4-BE49-F238E27FC236}">
                <a16:creationId xmlns:a16="http://schemas.microsoft.com/office/drawing/2014/main" id="{22448864-0FF3-4C24-8308-3784469B816F}"/>
              </a:ext>
            </a:extLst>
          </p:cNvPr>
          <p:cNvSpPr txBox="1">
            <a:spLocks noChangeArrowheads="1"/>
          </p:cNvSpPr>
          <p:nvPr/>
        </p:nvSpPr>
        <p:spPr bwMode="auto">
          <a:xfrm>
            <a:off x="6948488"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2001</a:t>
            </a:r>
          </a:p>
        </p:txBody>
      </p:sp>
      <p:sp>
        <p:nvSpPr>
          <p:cNvPr id="49184" name="文本框 71">
            <a:extLst>
              <a:ext uri="{FF2B5EF4-FFF2-40B4-BE49-F238E27FC236}">
                <a16:creationId xmlns:a16="http://schemas.microsoft.com/office/drawing/2014/main" id="{0B1E52F7-506B-481C-983C-CBE2310E3DC3}"/>
              </a:ext>
            </a:extLst>
          </p:cNvPr>
          <p:cNvSpPr txBox="1">
            <a:spLocks noChangeArrowheads="1"/>
          </p:cNvSpPr>
          <p:nvPr/>
        </p:nvSpPr>
        <p:spPr bwMode="auto">
          <a:xfrm>
            <a:off x="7597775" y="5776913"/>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2009</a:t>
            </a:r>
          </a:p>
        </p:txBody>
      </p:sp>
      <p:sp>
        <p:nvSpPr>
          <p:cNvPr id="74" name="椭圆 73">
            <a:extLst>
              <a:ext uri="{FF2B5EF4-FFF2-40B4-BE49-F238E27FC236}">
                <a16:creationId xmlns:a16="http://schemas.microsoft.com/office/drawing/2014/main" id="{38ECE88E-9824-4D78-B953-BFAD29C0D648}"/>
              </a:ext>
            </a:extLst>
          </p:cNvPr>
          <p:cNvSpPr/>
          <p:nvPr/>
        </p:nvSpPr>
        <p:spPr>
          <a:xfrm>
            <a:off x="1333500" y="4557713"/>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49186" name="文本框 71">
            <a:extLst>
              <a:ext uri="{FF2B5EF4-FFF2-40B4-BE49-F238E27FC236}">
                <a16:creationId xmlns:a16="http://schemas.microsoft.com/office/drawing/2014/main" id="{12FEBE4A-C633-4EAA-B6D2-D14D8E98374B}"/>
              </a:ext>
            </a:extLst>
          </p:cNvPr>
          <p:cNvSpPr txBox="1">
            <a:spLocks noChangeArrowheads="1"/>
          </p:cNvSpPr>
          <p:nvPr/>
        </p:nvSpPr>
        <p:spPr bwMode="auto">
          <a:xfrm>
            <a:off x="3278188" y="5776913"/>
            <a:ext cx="723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FFC000"/>
                </a:solidFill>
                <a:latin typeface="Kozuka Gothic Pr6N B" charset="-128"/>
                <a:ea typeface="Kozuka Gothic Pr6N B" charset="-128"/>
              </a:rPr>
              <a:t>1987</a:t>
            </a:r>
          </a:p>
        </p:txBody>
      </p:sp>
    </p:spTree>
  </p:cSld>
  <p:clrMapOvr>
    <a:masterClrMapping/>
  </p:clrMapOvr>
  <p:transition advClick="0" advTm="4000"/>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文本框 12289">
            <a:extLst>
              <a:ext uri="{FF2B5EF4-FFF2-40B4-BE49-F238E27FC236}">
                <a16:creationId xmlns:a16="http://schemas.microsoft.com/office/drawing/2014/main" id="{D686D8BF-81BD-4543-9AAC-A127BFC21CDC}"/>
              </a:ext>
            </a:extLst>
          </p:cNvPr>
          <p:cNvSpPr txBox="1">
            <a:spLocks noChangeArrowheads="1"/>
          </p:cNvSpPr>
          <p:nvPr/>
        </p:nvSpPr>
        <p:spPr bwMode="auto">
          <a:xfrm>
            <a:off x="2338388" y="1774825"/>
            <a:ext cx="1152525" cy="427038"/>
          </a:xfrm>
          <a:prstGeom prst="rect">
            <a:avLst/>
          </a:prstGeom>
          <a:gradFill rotWithShape="0">
            <a:gsLst>
              <a:gs pos="0">
                <a:srgbClr val="3366FF">
                  <a:alpha val="73996"/>
                </a:srgbClr>
              </a:gs>
              <a:gs pos="100000">
                <a:srgbClr val="FFFFFF"/>
              </a:gs>
            </a:gsLst>
            <a:path path="shape">
              <a:fillToRect l="50000" t="50000" r="50000" b="50000"/>
            </a:path>
          </a:gradFill>
          <a:ln w="9525">
            <a:miter lim="800000"/>
            <a:headEnd/>
            <a:tailEnd/>
          </a:ln>
          <a:scene3d>
            <a:camera prst="legacyPerspectiveTop">
              <a:rot lat="20999970" lon="300000" rev="0"/>
            </a:camera>
            <a:lightRig rig="legacyFlat3" dir="r"/>
          </a:scene3d>
          <a:sp3d extrusionH="121893000" prstMaterial="legacyMatte">
            <a:bevelT w="13500" h="13500" prst="angle"/>
            <a:bevelB w="13500" h="13500" prst="angle"/>
            <a:extrusionClr>
              <a:srgbClr val="3366FF"/>
            </a:extrusionClr>
            <a:contourClr>
              <a:srgbClr val="3366FF"/>
            </a:contourClr>
          </a:sp3d>
        </p:spPr>
        <p:txBody>
          <a:bodyPr>
            <a:spAutoFit/>
            <a:flatTx/>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00">
                <a:latin typeface="黑体" panose="02010609060101010101" pitchFamily="49" charset="-122"/>
                <a:ea typeface="黑体" panose="02010609060101010101" pitchFamily="49" charset="-122"/>
              </a:rPr>
              <a:t> 概 念</a:t>
            </a:r>
          </a:p>
        </p:txBody>
      </p:sp>
      <p:sp>
        <p:nvSpPr>
          <p:cNvPr id="22531" name="文本框 12290">
            <a:extLst>
              <a:ext uri="{FF2B5EF4-FFF2-40B4-BE49-F238E27FC236}">
                <a16:creationId xmlns:a16="http://schemas.microsoft.com/office/drawing/2014/main" id="{DBA2BCB0-C3E2-4574-8FF1-A9E20027BED2}"/>
              </a:ext>
            </a:extLst>
          </p:cNvPr>
          <p:cNvSpPr txBox="1">
            <a:spLocks noChangeArrowheads="1"/>
          </p:cNvSpPr>
          <p:nvPr/>
        </p:nvSpPr>
        <p:spPr bwMode="auto">
          <a:xfrm>
            <a:off x="1438275" y="2824163"/>
            <a:ext cx="2519363"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FontTx/>
              <a:buNone/>
            </a:pPr>
            <a:r>
              <a:rPr lang="zh-CN" altLang="en-US" sz="2000">
                <a:solidFill>
                  <a:srgbClr val="FF0000"/>
                </a:solidFill>
                <a:latin typeface="微软雅黑" panose="020B0503020204020204" pitchFamily="34" charset="-122"/>
                <a:ea typeface="微软雅黑" panose="020B0503020204020204" pitchFamily="34" charset="-122"/>
              </a:rPr>
              <a:t>媒体</a:t>
            </a:r>
            <a:r>
              <a:rPr lang="zh-CN" altLang="en-US" sz="1800">
                <a:latin typeface="微软雅黑" panose="020B0503020204020204" pitchFamily="34" charset="-122"/>
                <a:ea typeface="微软雅黑" panose="020B0503020204020204" pitchFamily="34" charset="-122"/>
              </a:rPr>
              <a:t>（Media）：</a:t>
            </a:r>
          </a:p>
        </p:txBody>
      </p:sp>
      <p:sp>
        <p:nvSpPr>
          <p:cNvPr id="22532" name="文本框 12295">
            <a:extLst>
              <a:ext uri="{FF2B5EF4-FFF2-40B4-BE49-F238E27FC236}">
                <a16:creationId xmlns:a16="http://schemas.microsoft.com/office/drawing/2014/main" id="{702379FD-4444-420D-902D-09EE9449EA8F}"/>
              </a:ext>
            </a:extLst>
          </p:cNvPr>
          <p:cNvSpPr txBox="1">
            <a:spLocks noChangeArrowheads="1"/>
          </p:cNvSpPr>
          <p:nvPr/>
        </p:nvSpPr>
        <p:spPr bwMode="auto">
          <a:xfrm>
            <a:off x="277813" y="1019175"/>
            <a:ext cx="3024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1.1.1  媒体的概念与分类</a:t>
            </a:r>
          </a:p>
        </p:txBody>
      </p:sp>
      <p:pic>
        <p:nvPicPr>
          <p:cNvPr id="22533" name="组合 24">
            <a:extLst>
              <a:ext uri="{FF2B5EF4-FFF2-40B4-BE49-F238E27FC236}">
                <a16:creationId xmlns:a16="http://schemas.microsoft.com/office/drawing/2014/main" id="{FAA86D5B-D24D-4F90-880C-6C32E9928F48}"/>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2463" y="1846263"/>
            <a:ext cx="2730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文本框 12297">
            <a:extLst>
              <a:ext uri="{FF2B5EF4-FFF2-40B4-BE49-F238E27FC236}">
                <a16:creationId xmlns:a16="http://schemas.microsoft.com/office/drawing/2014/main" id="{994AD98E-2181-4BD7-BB5B-AF4F4D38AD1F}"/>
              </a:ext>
            </a:extLst>
          </p:cNvPr>
          <p:cNvSpPr txBox="1">
            <a:spLocks noChangeArrowheads="1"/>
          </p:cNvSpPr>
          <p:nvPr/>
        </p:nvSpPr>
        <p:spPr bwMode="auto">
          <a:xfrm>
            <a:off x="1438275" y="4694238"/>
            <a:ext cx="2085975"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1800">
                <a:latin typeface="微软雅黑" panose="020B0503020204020204" pitchFamily="34" charset="-122"/>
                <a:ea typeface="微软雅黑" panose="020B0503020204020204" pitchFamily="34" charset="-122"/>
              </a:rPr>
              <a:t>在计算机领域中</a:t>
            </a:r>
          </a:p>
        </p:txBody>
      </p:sp>
      <p:sp>
        <p:nvSpPr>
          <p:cNvPr id="22535" name="文本框 12298">
            <a:extLst>
              <a:ext uri="{FF2B5EF4-FFF2-40B4-BE49-F238E27FC236}">
                <a16:creationId xmlns:a16="http://schemas.microsoft.com/office/drawing/2014/main" id="{4DB66B27-4DC1-4962-BFC8-CF8508DFD47B}"/>
              </a:ext>
            </a:extLst>
          </p:cNvPr>
          <p:cNvSpPr txBox="1">
            <a:spLocks noChangeArrowheads="1"/>
          </p:cNvSpPr>
          <p:nvPr/>
        </p:nvSpPr>
        <p:spPr bwMode="auto">
          <a:xfrm>
            <a:off x="1438275" y="3544888"/>
            <a:ext cx="446563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FontTx/>
              <a:buNone/>
            </a:pPr>
            <a:r>
              <a:rPr lang="zh-CN" altLang="en-US" sz="1800">
                <a:latin typeface="微软雅黑" panose="020B0503020204020204" pitchFamily="34" charset="-122"/>
                <a:ea typeface="微软雅黑" panose="020B0503020204020204" pitchFamily="34" charset="-122"/>
              </a:rPr>
              <a:t>媒介、媒质，是指承载或传播信息的载体。</a:t>
            </a:r>
          </a:p>
        </p:txBody>
      </p:sp>
      <p:sp>
        <p:nvSpPr>
          <p:cNvPr id="22536" name="文本框 12299">
            <a:hlinkClick r:id="rId3" action="ppaction://hlinksldjump"/>
            <a:hlinkHover r:id="rId3" action="ppaction://hlinksldjump"/>
            <a:extLst>
              <a:ext uri="{FF2B5EF4-FFF2-40B4-BE49-F238E27FC236}">
                <a16:creationId xmlns:a16="http://schemas.microsoft.com/office/drawing/2014/main" id="{606721B0-7209-49F8-BDE8-6BEF698025B1}"/>
              </a:ext>
            </a:extLst>
          </p:cNvPr>
          <p:cNvSpPr txBox="1">
            <a:spLocks noChangeArrowheads="1"/>
          </p:cNvSpPr>
          <p:nvPr/>
        </p:nvSpPr>
        <p:spPr bwMode="auto">
          <a:xfrm>
            <a:off x="5434013" y="1773238"/>
            <a:ext cx="1154112" cy="427037"/>
          </a:xfrm>
          <a:prstGeom prst="rect">
            <a:avLst/>
          </a:prstGeom>
          <a:gradFill rotWithShape="0">
            <a:gsLst>
              <a:gs pos="0">
                <a:srgbClr val="3366FF">
                  <a:alpha val="23000"/>
                </a:srgbClr>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00">
                <a:latin typeface="黑体" panose="02010609060101010101" pitchFamily="49" charset="-122"/>
                <a:ea typeface="黑体" panose="02010609060101010101" pitchFamily="49" charset="-122"/>
              </a:rPr>
              <a:t> 分 类</a:t>
            </a:r>
          </a:p>
        </p:txBody>
      </p:sp>
      <p:pic>
        <p:nvPicPr>
          <p:cNvPr id="22537" name="组合 24">
            <a:extLst>
              <a:ext uri="{FF2B5EF4-FFF2-40B4-BE49-F238E27FC236}">
                <a16:creationId xmlns:a16="http://schemas.microsoft.com/office/drawing/2014/main" id="{31886D37-4975-4BB9-AAC3-877C01D2EFCB}"/>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2550" y="1846263"/>
            <a:ext cx="273050"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8" name="文本框 99373">
            <a:extLst>
              <a:ext uri="{FF2B5EF4-FFF2-40B4-BE49-F238E27FC236}">
                <a16:creationId xmlns:a16="http://schemas.microsoft.com/office/drawing/2014/main" id="{E9A15904-9D60-4182-8445-5911555BE730}"/>
              </a:ext>
            </a:extLst>
          </p:cNvPr>
          <p:cNvSpPr txBox="1">
            <a:spLocks noChangeArrowheads="1"/>
          </p:cNvSpPr>
          <p:nvPr/>
        </p:nvSpPr>
        <p:spPr bwMode="auto">
          <a:xfrm>
            <a:off x="2481263" y="115888"/>
            <a:ext cx="453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1</a:t>
            </a:r>
            <a:r>
              <a:rPr lang="zh-CN" altLang="en-US" sz="2600" b="1">
                <a:solidFill>
                  <a:schemeClr val="bg1"/>
                </a:solidFill>
                <a:latin typeface="黑体" panose="02010609060101010101" pitchFamily="49" charset="-122"/>
                <a:ea typeface="黑体" panose="02010609060101010101" pitchFamily="49" charset="-122"/>
              </a:rPr>
              <a:t> 多媒体技术基本概念</a:t>
            </a:r>
          </a:p>
        </p:txBody>
      </p:sp>
      <p:grpSp>
        <p:nvGrpSpPr>
          <p:cNvPr id="22539" name="组合 8">
            <a:extLst>
              <a:ext uri="{FF2B5EF4-FFF2-40B4-BE49-F238E27FC236}">
                <a16:creationId xmlns:a16="http://schemas.microsoft.com/office/drawing/2014/main" id="{85500DB5-CE64-43A0-8F99-E300D08C26EF}"/>
              </a:ext>
            </a:extLst>
          </p:cNvPr>
          <p:cNvGrpSpPr>
            <a:grpSpLocks/>
          </p:cNvGrpSpPr>
          <p:nvPr/>
        </p:nvGrpSpPr>
        <p:grpSpPr bwMode="auto">
          <a:xfrm>
            <a:off x="8526463" y="2906713"/>
            <a:ext cx="504825" cy="504825"/>
            <a:chOff x="8521417" y="2709863"/>
            <a:chExt cx="504056" cy="504056"/>
          </a:xfrm>
        </p:grpSpPr>
        <p:sp>
          <p:nvSpPr>
            <p:cNvPr id="18" name="椭圆 17">
              <a:extLst>
                <a:ext uri="{FF2B5EF4-FFF2-40B4-BE49-F238E27FC236}">
                  <a16:creationId xmlns:a16="http://schemas.microsoft.com/office/drawing/2014/main" id="{B82C09A5-CE74-4D80-97FE-B10950AF23DD}"/>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椭圆 18">
              <a:extLst>
                <a:ext uri="{FF2B5EF4-FFF2-40B4-BE49-F238E27FC236}">
                  <a16:creationId xmlns:a16="http://schemas.microsoft.com/office/drawing/2014/main" id="{038FC29A-FFE2-41E4-BD30-95174AF77E77}"/>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上箭头 5155">
              <a:hlinkClick r:id="rId4" action="ppaction://hlinksldjump" tooltip="下一个知识点"/>
              <a:extLst>
                <a:ext uri="{FF2B5EF4-FFF2-40B4-BE49-F238E27FC236}">
                  <a16:creationId xmlns:a16="http://schemas.microsoft.com/office/drawing/2014/main" id="{AD35AF9B-2EE4-48EA-BAC1-CDEEE960194D}"/>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sp>
        <p:nvSpPr>
          <p:cNvPr id="25" name="圆角矩形 24">
            <a:extLst>
              <a:ext uri="{FF2B5EF4-FFF2-40B4-BE49-F238E27FC236}">
                <a16:creationId xmlns:a16="http://schemas.microsoft.com/office/drawing/2014/main" id="{FD441D19-0EC4-4509-9A65-ECF3104F9AA7}"/>
              </a:ext>
            </a:extLst>
          </p:cNvPr>
          <p:cNvSpPr/>
          <p:nvPr/>
        </p:nvSpPr>
        <p:spPr>
          <a:xfrm>
            <a:off x="255588" y="981075"/>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2541" name="组合 23">
            <a:extLst>
              <a:ext uri="{FF2B5EF4-FFF2-40B4-BE49-F238E27FC236}">
                <a16:creationId xmlns:a16="http://schemas.microsoft.com/office/drawing/2014/main" id="{792731C2-FD5F-4B1B-B9FB-76127B5AC561}"/>
              </a:ext>
            </a:extLst>
          </p:cNvPr>
          <p:cNvGrpSpPr>
            <a:grpSpLocks/>
          </p:cNvGrpSpPr>
          <p:nvPr/>
        </p:nvGrpSpPr>
        <p:grpSpPr bwMode="auto">
          <a:xfrm>
            <a:off x="8526463" y="3717925"/>
            <a:ext cx="504825" cy="504825"/>
            <a:chOff x="8432678" y="1661126"/>
            <a:chExt cx="504056" cy="504056"/>
          </a:xfrm>
        </p:grpSpPr>
        <p:sp>
          <p:nvSpPr>
            <p:cNvPr id="17" name="椭圆 16">
              <a:extLst>
                <a:ext uri="{FF2B5EF4-FFF2-40B4-BE49-F238E27FC236}">
                  <a16:creationId xmlns:a16="http://schemas.microsoft.com/office/drawing/2014/main" id="{1BDAE677-881C-4493-80CA-003109AAC33D}"/>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上箭头 5155">
              <a:hlinkClick r:id="rId5" action="ppaction://hlinksldjump" tooltip="返回知识点目录"/>
              <a:extLst>
                <a:ext uri="{FF2B5EF4-FFF2-40B4-BE49-F238E27FC236}">
                  <a16:creationId xmlns:a16="http://schemas.microsoft.com/office/drawing/2014/main" id="{7196C7C2-E01D-479F-A264-563980FD2A6E}"/>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22" name="椭圆 21">
              <a:extLst>
                <a:ext uri="{FF2B5EF4-FFF2-40B4-BE49-F238E27FC236}">
                  <a16:creationId xmlns:a16="http://schemas.microsoft.com/office/drawing/2014/main" id="{F666AF50-F2E0-4F57-A3E7-93BB45996BB6}"/>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 name="左大括号 1">
            <a:extLst>
              <a:ext uri="{FF2B5EF4-FFF2-40B4-BE49-F238E27FC236}">
                <a16:creationId xmlns:a16="http://schemas.microsoft.com/office/drawing/2014/main" id="{CA5C695A-E8AA-433B-81F6-86EC5BEB9924}"/>
              </a:ext>
            </a:extLst>
          </p:cNvPr>
          <p:cNvSpPr/>
          <p:nvPr/>
        </p:nvSpPr>
        <p:spPr>
          <a:xfrm>
            <a:off x="3203575" y="4508500"/>
            <a:ext cx="358775" cy="860425"/>
          </a:xfrm>
          <a:prstGeom prst="leftBrace">
            <a:avLst/>
          </a:prstGeom>
          <a:ln w="28575">
            <a:solidFill>
              <a:srgbClr val="237FC3"/>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2543" name="矩形 2">
            <a:extLst>
              <a:ext uri="{FF2B5EF4-FFF2-40B4-BE49-F238E27FC236}">
                <a16:creationId xmlns:a16="http://schemas.microsoft.com/office/drawing/2014/main" id="{DB0BD7B4-8983-43F2-9C7D-812AFAADBB54}"/>
              </a:ext>
            </a:extLst>
          </p:cNvPr>
          <p:cNvSpPr>
            <a:spLocks noChangeArrowheads="1"/>
          </p:cNvSpPr>
          <p:nvPr/>
        </p:nvSpPr>
        <p:spPr bwMode="auto">
          <a:xfrm>
            <a:off x="3644900" y="4319588"/>
            <a:ext cx="3105150"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1800">
                <a:latin typeface="微软雅黑" panose="020B0503020204020204" pitchFamily="34" charset="-122"/>
                <a:ea typeface="微软雅黑" panose="020B0503020204020204" pitchFamily="34" charset="-122"/>
              </a:rPr>
              <a:t>一是指承载信息的物理载体</a:t>
            </a:r>
            <a:endParaRPr lang="en-US" altLang="zh-CN" sz="1800">
              <a:latin typeface="微软雅黑" panose="020B0503020204020204" pitchFamily="34" charset="-122"/>
              <a:ea typeface="微软雅黑" panose="020B0503020204020204" pitchFamily="34" charset="-122"/>
            </a:endParaRPr>
          </a:p>
          <a:p>
            <a:pPr eaLnBrk="1" hangingPunct="1">
              <a:lnSpc>
                <a:spcPct val="130000"/>
              </a:lnSpc>
              <a:spcBef>
                <a:spcPct val="0"/>
              </a:spcBef>
              <a:buFontTx/>
              <a:buNone/>
            </a:pPr>
            <a:endParaRPr lang="zh-CN" altLang="en-US" sz="1800">
              <a:latin typeface="微软雅黑" panose="020B0503020204020204" pitchFamily="34" charset="-122"/>
              <a:ea typeface="微软雅黑" panose="020B0503020204020204" pitchFamily="34" charset="-122"/>
            </a:endParaRPr>
          </a:p>
          <a:p>
            <a:pPr eaLnBrk="1" hangingPunct="1">
              <a:lnSpc>
                <a:spcPct val="130000"/>
              </a:lnSpc>
              <a:spcBef>
                <a:spcPct val="0"/>
              </a:spcBef>
              <a:buFontTx/>
              <a:buNone/>
            </a:pPr>
            <a:r>
              <a:rPr lang="zh-CN" altLang="en-US" sz="1800">
                <a:latin typeface="微软雅黑" panose="020B0503020204020204" pitchFamily="34" charset="-122"/>
                <a:ea typeface="微软雅黑" panose="020B0503020204020204" pitchFamily="34" charset="-122"/>
              </a:rPr>
              <a:t>二是指表述信息的逻辑载体</a:t>
            </a:r>
          </a:p>
        </p:txBody>
      </p:sp>
    </p:spTree>
  </p:cSld>
  <p:clrMapOvr>
    <a:masterClrMapping/>
  </p:clrMapOvr>
  <p:transition advClick="0" advTm="4000"/>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8" name="灯片编号占位符 4">
            <a:extLst>
              <a:ext uri="{FF2B5EF4-FFF2-40B4-BE49-F238E27FC236}">
                <a16:creationId xmlns:a16="http://schemas.microsoft.com/office/drawing/2014/main" id="{4B679F4D-193F-4E0D-9679-103A1818D3E5}"/>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A20DE48-B219-442C-A77B-A5391BE41A0F}" type="slidenum">
              <a:rPr altLang="en-US" sz="1200">
                <a:solidFill>
                  <a:srgbClr val="898989"/>
                </a:solidFill>
                <a:ea typeface="Migraffiti" charset="-122"/>
              </a:rPr>
              <a:pPr>
                <a:spcBef>
                  <a:spcPct val="0"/>
                </a:spcBef>
                <a:buFontTx/>
                <a:buNone/>
              </a:pPr>
              <a:t>30</a:t>
            </a:fld>
            <a:endParaRPr lang="zh-CN" altLang="zh-CN" sz="1200">
              <a:solidFill>
                <a:srgbClr val="898989"/>
              </a:solidFill>
              <a:latin typeface="Broadway" panose="04040905080B02020502" pitchFamily="82" charset="0"/>
              <a:ea typeface="Migraffiti" charset="-122"/>
            </a:endParaRPr>
          </a:p>
        </p:txBody>
      </p:sp>
      <p:sp>
        <p:nvSpPr>
          <p:cNvPr id="75" name="矩形 74">
            <a:extLst>
              <a:ext uri="{FF2B5EF4-FFF2-40B4-BE49-F238E27FC236}">
                <a16:creationId xmlns:a16="http://schemas.microsoft.com/office/drawing/2014/main" id="{911678C4-2A1F-40CA-9751-DD9565985034}"/>
              </a:ext>
            </a:extLst>
          </p:cNvPr>
          <p:cNvSpPr/>
          <p:nvPr/>
        </p:nvSpPr>
        <p:spPr>
          <a:xfrm>
            <a:off x="1189038" y="1546225"/>
            <a:ext cx="4584700" cy="1865313"/>
          </a:xfrm>
          <a:prstGeom prst="rect">
            <a:avLst/>
          </a:prstGeom>
          <a:noFill/>
          <a:ln w="22225" cmpd="sng">
            <a:solidFill>
              <a:schemeClr val="accent3">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0180" name="文本框 27653">
            <a:extLst>
              <a:ext uri="{FF2B5EF4-FFF2-40B4-BE49-F238E27FC236}">
                <a16:creationId xmlns:a16="http://schemas.microsoft.com/office/drawing/2014/main" id="{C2CE5410-F3F9-4712-9A6A-F5E46F47C1E7}"/>
              </a:ext>
            </a:extLst>
          </p:cNvPr>
          <p:cNvSpPr txBox="1">
            <a:spLocks noChangeArrowheads="1"/>
          </p:cNvSpPr>
          <p:nvPr/>
        </p:nvSpPr>
        <p:spPr bwMode="auto">
          <a:xfrm>
            <a:off x="1189038" y="1473200"/>
            <a:ext cx="4418012" cy="189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1800" noProof="1">
                <a:latin typeface="微软雅黑" panose="020B0503020204020204" pitchFamily="34" charset="-122"/>
                <a:ea typeface="微软雅黑" panose="020B0503020204020204" pitchFamily="34" charset="-122"/>
              </a:rPr>
              <a:t>美国</a:t>
            </a:r>
            <a:r>
              <a:rPr lang="en-US" altLang="en-US" sz="1800" noProof="1">
                <a:latin typeface="微软雅黑" panose="020B0503020204020204" pitchFamily="34" charset="-122"/>
                <a:ea typeface="微软雅黑" panose="020B0503020204020204" pitchFamily="34" charset="-122"/>
              </a:rPr>
              <a:t>Microsoft</a:t>
            </a:r>
            <a:r>
              <a:rPr lang="zh-CN" altLang="en-US" sz="1800" noProof="1">
                <a:latin typeface="微软雅黑" panose="020B0503020204020204" pitchFamily="34" charset="-122"/>
                <a:ea typeface="微软雅黑" panose="020B0503020204020204" pitchFamily="34" charset="-122"/>
              </a:rPr>
              <a:t>（微软）公司和包括荷兰</a:t>
            </a:r>
            <a:r>
              <a:rPr lang="en-US" altLang="en-US" sz="1800" noProof="1">
                <a:latin typeface="微软雅黑" panose="020B0503020204020204" pitchFamily="34" charset="-122"/>
                <a:ea typeface="微软雅黑" panose="020B0503020204020204" pitchFamily="34" charset="-122"/>
              </a:rPr>
              <a:t>Philips</a:t>
            </a:r>
            <a:r>
              <a:rPr lang="zh-CN" altLang="en-US" sz="1800" noProof="1">
                <a:latin typeface="微软雅黑" panose="020B0503020204020204" pitchFamily="34" charset="-122"/>
                <a:ea typeface="微软雅黑" panose="020B0503020204020204" pitchFamily="34" charset="-122"/>
              </a:rPr>
              <a:t>公司在内的一些计算机技术公司成立“</a:t>
            </a:r>
            <a:r>
              <a:rPr lang="zh-CN" altLang="en-US" sz="1800" b="1" noProof="1">
                <a:solidFill>
                  <a:srgbClr val="FF0000"/>
                </a:solidFill>
                <a:latin typeface="微软雅黑" panose="020B0503020204020204" pitchFamily="34" charset="-122"/>
                <a:ea typeface="微软雅黑" panose="020B0503020204020204" pitchFamily="34" charset="-122"/>
              </a:rPr>
              <a:t>多媒体个人计算机市场协会”</a:t>
            </a:r>
            <a:r>
              <a:rPr lang="zh-CN" altLang="en-US" sz="1800" noProof="1">
                <a:latin typeface="微软雅黑" panose="020B0503020204020204" pitchFamily="34" charset="-122"/>
                <a:ea typeface="微软雅黑" panose="020B0503020204020204" pitchFamily="34" charset="-122"/>
              </a:rPr>
              <a:t>，以对计算机多媒体技术进行规范化管理和制定相应的标准。</a:t>
            </a:r>
          </a:p>
        </p:txBody>
      </p:sp>
      <p:sp>
        <p:nvSpPr>
          <p:cNvPr id="50181" name="文本框 22533">
            <a:extLst>
              <a:ext uri="{FF2B5EF4-FFF2-40B4-BE49-F238E27FC236}">
                <a16:creationId xmlns:a16="http://schemas.microsoft.com/office/drawing/2014/main" id="{EE74EC27-A559-4B02-A312-6CA35631093C}"/>
              </a:ext>
            </a:extLst>
          </p:cNvPr>
          <p:cNvSpPr txBox="1">
            <a:spLocks noChangeArrowheads="1"/>
          </p:cNvSpPr>
          <p:nvPr/>
        </p:nvSpPr>
        <p:spPr bwMode="auto">
          <a:xfrm>
            <a:off x="2609850" y="101600"/>
            <a:ext cx="38925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4</a:t>
            </a:r>
            <a:r>
              <a:rPr lang="zh-CN" altLang="en-US" sz="2600" b="1">
                <a:solidFill>
                  <a:schemeClr val="bg1"/>
                </a:solidFill>
                <a:latin typeface="黑体" panose="02010609060101010101" pitchFamily="49" charset="-122"/>
                <a:ea typeface="黑体" panose="02010609060101010101" pitchFamily="49" charset="-122"/>
              </a:rPr>
              <a:t> 多媒体技术的发展</a:t>
            </a:r>
          </a:p>
        </p:txBody>
      </p:sp>
      <p:grpSp>
        <p:nvGrpSpPr>
          <p:cNvPr id="50182" name="组合 8">
            <a:extLst>
              <a:ext uri="{FF2B5EF4-FFF2-40B4-BE49-F238E27FC236}">
                <a16:creationId xmlns:a16="http://schemas.microsoft.com/office/drawing/2014/main" id="{532DEB98-7DAE-4C9C-91ED-DDA46D7B9EE4}"/>
              </a:ext>
            </a:extLst>
          </p:cNvPr>
          <p:cNvGrpSpPr>
            <a:grpSpLocks/>
          </p:cNvGrpSpPr>
          <p:nvPr/>
        </p:nvGrpSpPr>
        <p:grpSpPr bwMode="auto">
          <a:xfrm>
            <a:off x="8526463" y="2925763"/>
            <a:ext cx="504825" cy="504825"/>
            <a:chOff x="8521417" y="2709863"/>
            <a:chExt cx="504056" cy="504056"/>
          </a:xfrm>
        </p:grpSpPr>
        <p:sp>
          <p:nvSpPr>
            <p:cNvPr id="41" name="椭圆 40">
              <a:extLst>
                <a:ext uri="{FF2B5EF4-FFF2-40B4-BE49-F238E27FC236}">
                  <a16:creationId xmlns:a16="http://schemas.microsoft.com/office/drawing/2014/main" id="{BD9A38D0-8296-41E0-B7E5-A683DC3244FD}"/>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41">
              <a:extLst>
                <a:ext uri="{FF2B5EF4-FFF2-40B4-BE49-F238E27FC236}">
                  <a16:creationId xmlns:a16="http://schemas.microsoft.com/office/drawing/2014/main" id="{BD121DE9-8099-4758-9031-22581751D0A3}"/>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上箭头 5155">
              <a:hlinkClick r:id="rId2" action="ppaction://hlinksldjump" tooltip="下一个知识点"/>
              <a:extLst>
                <a:ext uri="{FF2B5EF4-FFF2-40B4-BE49-F238E27FC236}">
                  <a16:creationId xmlns:a16="http://schemas.microsoft.com/office/drawing/2014/main" id="{49C3DAA9-ECE9-4248-9131-E0EB442A0603}"/>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50183" name="组合 8">
            <a:extLst>
              <a:ext uri="{FF2B5EF4-FFF2-40B4-BE49-F238E27FC236}">
                <a16:creationId xmlns:a16="http://schemas.microsoft.com/office/drawing/2014/main" id="{A159498F-5A3C-405B-A381-603E45D5F5D7}"/>
              </a:ext>
            </a:extLst>
          </p:cNvPr>
          <p:cNvGrpSpPr>
            <a:grpSpLocks/>
          </p:cNvGrpSpPr>
          <p:nvPr/>
        </p:nvGrpSpPr>
        <p:grpSpPr bwMode="auto">
          <a:xfrm>
            <a:off x="8531225" y="2133600"/>
            <a:ext cx="504825" cy="504825"/>
            <a:chOff x="8521417" y="2709863"/>
            <a:chExt cx="504056" cy="504056"/>
          </a:xfrm>
        </p:grpSpPr>
        <p:sp>
          <p:nvSpPr>
            <p:cNvPr id="45" name="椭圆 44">
              <a:extLst>
                <a:ext uri="{FF2B5EF4-FFF2-40B4-BE49-F238E27FC236}">
                  <a16:creationId xmlns:a16="http://schemas.microsoft.com/office/drawing/2014/main" id="{18DB9FE1-8722-4582-8E42-B988AE23DD04}"/>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925921E4-5749-48B0-A907-E766B87E5B9C}"/>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3" action="ppaction://hlinksldjump" tooltip="下一个知识点"/>
              <a:extLst>
                <a:ext uri="{FF2B5EF4-FFF2-40B4-BE49-F238E27FC236}">
                  <a16:creationId xmlns:a16="http://schemas.microsoft.com/office/drawing/2014/main" id="{324BB462-F0C8-46C1-ACF2-1A0CA1BCF3BF}"/>
                </a:ext>
              </a:extLst>
            </p:cNvPr>
            <p:cNvSpPr>
              <a:spLocks noChangeArrowheads="1"/>
            </p:cNvSpPr>
            <p:nvPr/>
          </p:nvSpPr>
          <p:spPr bwMode="auto">
            <a:xfrm rot="10800000" flipV="1">
              <a:off x="8660904" y="2822404"/>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50184" name="组合 23">
            <a:extLst>
              <a:ext uri="{FF2B5EF4-FFF2-40B4-BE49-F238E27FC236}">
                <a16:creationId xmlns:a16="http://schemas.microsoft.com/office/drawing/2014/main" id="{FE6F8C82-F03E-481A-8970-33A2A10DDAF3}"/>
              </a:ext>
            </a:extLst>
          </p:cNvPr>
          <p:cNvGrpSpPr>
            <a:grpSpLocks/>
          </p:cNvGrpSpPr>
          <p:nvPr/>
        </p:nvGrpSpPr>
        <p:grpSpPr bwMode="auto">
          <a:xfrm>
            <a:off x="8526463" y="3717925"/>
            <a:ext cx="504825" cy="504825"/>
            <a:chOff x="8432678" y="1661126"/>
            <a:chExt cx="504056" cy="504056"/>
          </a:xfrm>
        </p:grpSpPr>
        <p:sp>
          <p:nvSpPr>
            <p:cNvPr id="44" name="椭圆 43">
              <a:extLst>
                <a:ext uri="{FF2B5EF4-FFF2-40B4-BE49-F238E27FC236}">
                  <a16:creationId xmlns:a16="http://schemas.microsoft.com/office/drawing/2014/main" id="{2651F0E0-E10E-43F5-973E-BBC16346B335}"/>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上箭头 5155">
              <a:hlinkClick r:id="rId4" action="ppaction://hlinksldjump" tooltip="返回知识点目录"/>
              <a:extLst>
                <a:ext uri="{FF2B5EF4-FFF2-40B4-BE49-F238E27FC236}">
                  <a16:creationId xmlns:a16="http://schemas.microsoft.com/office/drawing/2014/main" id="{AF7FBCBF-0619-4A81-B761-FE24E8960910}"/>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9" name="椭圆 48">
              <a:extLst>
                <a:ext uri="{FF2B5EF4-FFF2-40B4-BE49-F238E27FC236}">
                  <a16:creationId xmlns:a16="http://schemas.microsoft.com/office/drawing/2014/main" id="{0114E74C-7E52-4FB6-A76F-3B6CC67FC80D}"/>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cxnSp>
        <p:nvCxnSpPr>
          <p:cNvPr id="50" name="直接连接符 49">
            <a:extLst>
              <a:ext uri="{FF2B5EF4-FFF2-40B4-BE49-F238E27FC236}">
                <a16:creationId xmlns:a16="http://schemas.microsoft.com/office/drawing/2014/main" id="{4379DD77-A861-4992-937D-B8F2DA35338A}"/>
              </a:ext>
            </a:extLst>
          </p:cNvPr>
          <p:cNvCxnSpPr/>
          <p:nvPr/>
        </p:nvCxnSpPr>
        <p:spPr>
          <a:xfrm>
            <a:off x="757238" y="5708650"/>
            <a:ext cx="7510462" cy="0"/>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0186" name="文本框 71">
            <a:extLst>
              <a:ext uri="{FF2B5EF4-FFF2-40B4-BE49-F238E27FC236}">
                <a16:creationId xmlns:a16="http://schemas.microsoft.com/office/drawing/2014/main" id="{017AFCCE-7C73-49F7-8B46-AF3178601FA4}"/>
              </a:ext>
            </a:extLst>
          </p:cNvPr>
          <p:cNvSpPr txBox="1">
            <a:spLocks noChangeArrowheads="1"/>
          </p:cNvSpPr>
          <p:nvPr/>
        </p:nvSpPr>
        <p:spPr bwMode="auto">
          <a:xfrm>
            <a:off x="61277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1965</a:t>
            </a:r>
          </a:p>
        </p:txBody>
      </p:sp>
      <p:cxnSp>
        <p:nvCxnSpPr>
          <p:cNvPr id="52" name="直接连接符 51">
            <a:extLst>
              <a:ext uri="{FF2B5EF4-FFF2-40B4-BE49-F238E27FC236}">
                <a16:creationId xmlns:a16="http://schemas.microsoft.com/office/drawing/2014/main" id="{681B785C-A3DA-43D7-98A8-E084B68EBDB4}"/>
              </a:ext>
            </a:extLst>
          </p:cNvPr>
          <p:cNvCxnSpPr/>
          <p:nvPr/>
        </p:nvCxnSpPr>
        <p:spPr>
          <a:xfrm>
            <a:off x="2192338" y="4240213"/>
            <a:ext cx="1327150" cy="911225"/>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B654DC16-B0F3-4CF2-94C3-350B8449E881}"/>
              </a:ext>
            </a:extLst>
          </p:cNvPr>
          <p:cNvCxnSpPr/>
          <p:nvPr/>
        </p:nvCxnSpPr>
        <p:spPr>
          <a:xfrm flipV="1">
            <a:off x="750888" y="4240213"/>
            <a:ext cx="1441450" cy="9921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71890072-799C-4320-BA63-7486C45BFC79}"/>
              </a:ext>
            </a:extLst>
          </p:cNvPr>
          <p:cNvCxnSpPr/>
          <p:nvPr/>
        </p:nvCxnSpPr>
        <p:spPr>
          <a:xfrm flipV="1">
            <a:off x="3519488" y="2125663"/>
            <a:ext cx="4510087" cy="31003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77D581BA-ED86-4DF1-A88B-25CA713A1D56}"/>
              </a:ext>
            </a:extLst>
          </p:cNvPr>
          <p:cNvSpPr/>
          <p:nvPr/>
        </p:nvSpPr>
        <p:spPr>
          <a:xfrm>
            <a:off x="688975" y="4975225"/>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6" name="椭圆 55">
            <a:extLst>
              <a:ext uri="{FF2B5EF4-FFF2-40B4-BE49-F238E27FC236}">
                <a16:creationId xmlns:a16="http://schemas.microsoft.com/office/drawing/2014/main" id="{B785A2AD-56B3-497F-A443-D82FD48DE42E}"/>
              </a:ext>
            </a:extLst>
          </p:cNvPr>
          <p:cNvSpPr/>
          <p:nvPr/>
        </p:nvSpPr>
        <p:spPr>
          <a:xfrm>
            <a:off x="1990725" y="4160838"/>
            <a:ext cx="301625" cy="298450"/>
          </a:xfrm>
          <a:prstGeom prst="ellipse">
            <a:avLst/>
          </a:prstGeom>
          <a:solidFill>
            <a:schemeClr val="accent3">
              <a:lumMod val="6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7" name="椭圆 56">
            <a:extLst>
              <a:ext uri="{FF2B5EF4-FFF2-40B4-BE49-F238E27FC236}">
                <a16:creationId xmlns:a16="http://schemas.microsoft.com/office/drawing/2014/main" id="{504AEA2E-4129-4502-8709-5BDE4F452055}"/>
              </a:ext>
            </a:extLst>
          </p:cNvPr>
          <p:cNvSpPr/>
          <p:nvPr/>
        </p:nvSpPr>
        <p:spPr>
          <a:xfrm>
            <a:off x="2651125" y="4530725"/>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8" name="椭圆 57">
            <a:extLst>
              <a:ext uri="{FF2B5EF4-FFF2-40B4-BE49-F238E27FC236}">
                <a16:creationId xmlns:a16="http://schemas.microsoft.com/office/drawing/2014/main" id="{45C63EBD-960A-4D16-AACC-FB9C70EA1D59}"/>
              </a:ext>
            </a:extLst>
          </p:cNvPr>
          <p:cNvSpPr/>
          <p:nvPr/>
        </p:nvSpPr>
        <p:spPr>
          <a:xfrm>
            <a:off x="4243388" y="4454525"/>
            <a:ext cx="301625" cy="300038"/>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9" name="椭圆 58">
            <a:extLst>
              <a:ext uri="{FF2B5EF4-FFF2-40B4-BE49-F238E27FC236}">
                <a16:creationId xmlns:a16="http://schemas.microsoft.com/office/drawing/2014/main" id="{E3B2EE93-AFB8-4254-AB71-7CF4199A7ADC}"/>
              </a:ext>
            </a:extLst>
          </p:cNvPr>
          <p:cNvSpPr/>
          <p:nvPr/>
        </p:nvSpPr>
        <p:spPr>
          <a:xfrm>
            <a:off x="4926013" y="4006850"/>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0" name="椭圆 59">
            <a:extLst>
              <a:ext uri="{FF2B5EF4-FFF2-40B4-BE49-F238E27FC236}">
                <a16:creationId xmlns:a16="http://schemas.microsoft.com/office/drawing/2014/main" id="{A484F084-819D-419E-912E-DEC2EBEE2E50}"/>
              </a:ext>
            </a:extLst>
          </p:cNvPr>
          <p:cNvSpPr/>
          <p:nvPr/>
        </p:nvSpPr>
        <p:spPr>
          <a:xfrm>
            <a:off x="5607050" y="3546475"/>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1" name="椭圆 60">
            <a:extLst>
              <a:ext uri="{FF2B5EF4-FFF2-40B4-BE49-F238E27FC236}">
                <a16:creationId xmlns:a16="http://schemas.microsoft.com/office/drawing/2014/main" id="{EC8422F3-4AFD-4D3A-A764-C57FF0D14863}"/>
              </a:ext>
            </a:extLst>
          </p:cNvPr>
          <p:cNvSpPr/>
          <p:nvPr/>
        </p:nvSpPr>
        <p:spPr>
          <a:xfrm>
            <a:off x="6488113" y="2960688"/>
            <a:ext cx="303212" cy="300037"/>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2" name="椭圆 61">
            <a:extLst>
              <a:ext uri="{FF2B5EF4-FFF2-40B4-BE49-F238E27FC236}">
                <a16:creationId xmlns:a16="http://schemas.microsoft.com/office/drawing/2014/main" id="{4F7EB632-BCA0-48D0-8B35-0E934D8B290D}"/>
              </a:ext>
            </a:extLst>
          </p:cNvPr>
          <p:cNvSpPr/>
          <p:nvPr/>
        </p:nvSpPr>
        <p:spPr>
          <a:xfrm>
            <a:off x="7105650" y="2543175"/>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3" name="椭圆 62">
            <a:extLst>
              <a:ext uri="{FF2B5EF4-FFF2-40B4-BE49-F238E27FC236}">
                <a16:creationId xmlns:a16="http://schemas.microsoft.com/office/drawing/2014/main" id="{057A2637-4AB4-43D9-8F06-4E11FF2B4BF9}"/>
              </a:ext>
            </a:extLst>
          </p:cNvPr>
          <p:cNvSpPr/>
          <p:nvPr/>
        </p:nvSpPr>
        <p:spPr>
          <a:xfrm>
            <a:off x="3425825" y="4956175"/>
            <a:ext cx="301625" cy="300038"/>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4" name="椭圆 63">
            <a:extLst>
              <a:ext uri="{FF2B5EF4-FFF2-40B4-BE49-F238E27FC236}">
                <a16:creationId xmlns:a16="http://schemas.microsoft.com/office/drawing/2014/main" id="{379D75F6-E8DB-4F1C-BAE8-82BEBFE230ED}"/>
              </a:ext>
            </a:extLst>
          </p:cNvPr>
          <p:cNvSpPr/>
          <p:nvPr/>
        </p:nvSpPr>
        <p:spPr>
          <a:xfrm>
            <a:off x="7804150" y="1989138"/>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0200" name="文本框 71">
            <a:extLst>
              <a:ext uri="{FF2B5EF4-FFF2-40B4-BE49-F238E27FC236}">
                <a16:creationId xmlns:a16="http://schemas.microsoft.com/office/drawing/2014/main" id="{24F3EF2B-5FF9-4234-9D5F-ED6C456E012E}"/>
              </a:ext>
            </a:extLst>
          </p:cNvPr>
          <p:cNvSpPr txBox="1">
            <a:spLocks noChangeArrowheads="1"/>
          </p:cNvSpPr>
          <p:nvPr/>
        </p:nvSpPr>
        <p:spPr bwMode="auto">
          <a:xfrm>
            <a:off x="1260475" y="5780088"/>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1984</a:t>
            </a:r>
          </a:p>
        </p:txBody>
      </p:sp>
      <p:sp>
        <p:nvSpPr>
          <p:cNvPr id="50201" name="文本框 71">
            <a:extLst>
              <a:ext uri="{FF2B5EF4-FFF2-40B4-BE49-F238E27FC236}">
                <a16:creationId xmlns:a16="http://schemas.microsoft.com/office/drawing/2014/main" id="{65100D39-D569-4DA7-AC72-5AD97B8F0091}"/>
              </a:ext>
            </a:extLst>
          </p:cNvPr>
          <p:cNvSpPr txBox="1">
            <a:spLocks noChangeArrowheads="1"/>
          </p:cNvSpPr>
          <p:nvPr/>
        </p:nvSpPr>
        <p:spPr bwMode="auto">
          <a:xfrm flipH="1">
            <a:off x="1836738" y="5780088"/>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1985</a:t>
            </a:r>
          </a:p>
        </p:txBody>
      </p:sp>
      <p:sp>
        <p:nvSpPr>
          <p:cNvPr id="50202" name="文本框 71">
            <a:extLst>
              <a:ext uri="{FF2B5EF4-FFF2-40B4-BE49-F238E27FC236}">
                <a16:creationId xmlns:a16="http://schemas.microsoft.com/office/drawing/2014/main" id="{FB76EEDA-134A-4612-B828-ADEB45DD1D39}"/>
              </a:ext>
            </a:extLst>
          </p:cNvPr>
          <p:cNvSpPr txBox="1">
            <a:spLocks noChangeArrowheads="1"/>
          </p:cNvSpPr>
          <p:nvPr/>
        </p:nvSpPr>
        <p:spPr bwMode="auto">
          <a:xfrm>
            <a:off x="2484438"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1986</a:t>
            </a:r>
          </a:p>
        </p:txBody>
      </p:sp>
      <p:sp>
        <p:nvSpPr>
          <p:cNvPr id="50203" name="文本框 71">
            <a:extLst>
              <a:ext uri="{FF2B5EF4-FFF2-40B4-BE49-F238E27FC236}">
                <a16:creationId xmlns:a16="http://schemas.microsoft.com/office/drawing/2014/main" id="{890DBEC1-B2FF-4A45-8427-903F6FB07295}"/>
              </a:ext>
            </a:extLst>
          </p:cNvPr>
          <p:cNvSpPr txBox="1">
            <a:spLocks noChangeArrowheads="1"/>
          </p:cNvSpPr>
          <p:nvPr/>
        </p:nvSpPr>
        <p:spPr bwMode="auto">
          <a:xfrm>
            <a:off x="4068763" y="57816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FFC000"/>
                </a:solidFill>
                <a:latin typeface="Kozuka Gothic Pr6N B" charset="-128"/>
                <a:ea typeface="Kozuka Gothic Pr6N B" charset="-128"/>
              </a:rPr>
              <a:t>1990</a:t>
            </a:r>
          </a:p>
        </p:txBody>
      </p:sp>
      <p:sp>
        <p:nvSpPr>
          <p:cNvPr id="50204" name="文本框 71">
            <a:extLst>
              <a:ext uri="{FF2B5EF4-FFF2-40B4-BE49-F238E27FC236}">
                <a16:creationId xmlns:a16="http://schemas.microsoft.com/office/drawing/2014/main" id="{16ABA92C-E6CE-4A28-BB8A-6D54E6E73694}"/>
              </a:ext>
            </a:extLst>
          </p:cNvPr>
          <p:cNvSpPr txBox="1">
            <a:spLocks noChangeArrowheads="1"/>
          </p:cNvSpPr>
          <p:nvPr/>
        </p:nvSpPr>
        <p:spPr bwMode="auto">
          <a:xfrm>
            <a:off x="471487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1992</a:t>
            </a:r>
          </a:p>
        </p:txBody>
      </p:sp>
      <p:sp>
        <p:nvSpPr>
          <p:cNvPr id="50205" name="文本框 71">
            <a:extLst>
              <a:ext uri="{FF2B5EF4-FFF2-40B4-BE49-F238E27FC236}">
                <a16:creationId xmlns:a16="http://schemas.microsoft.com/office/drawing/2014/main" id="{01BE8ACC-937C-4D15-B746-760E3A1F21BF}"/>
              </a:ext>
            </a:extLst>
          </p:cNvPr>
          <p:cNvSpPr txBox="1">
            <a:spLocks noChangeArrowheads="1"/>
          </p:cNvSpPr>
          <p:nvPr/>
        </p:nvSpPr>
        <p:spPr bwMode="auto">
          <a:xfrm>
            <a:off x="550862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1995</a:t>
            </a:r>
          </a:p>
        </p:txBody>
      </p:sp>
      <p:sp>
        <p:nvSpPr>
          <p:cNvPr id="50206" name="文本框 71">
            <a:extLst>
              <a:ext uri="{FF2B5EF4-FFF2-40B4-BE49-F238E27FC236}">
                <a16:creationId xmlns:a16="http://schemas.microsoft.com/office/drawing/2014/main" id="{E77625F3-8940-489C-9F31-1764293F3A45}"/>
              </a:ext>
            </a:extLst>
          </p:cNvPr>
          <p:cNvSpPr txBox="1">
            <a:spLocks noChangeArrowheads="1"/>
          </p:cNvSpPr>
          <p:nvPr/>
        </p:nvSpPr>
        <p:spPr bwMode="auto">
          <a:xfrm>
            <a:off x="6299200"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1998</a:t>
            </a:r>
          </a:p>
        </p:txBody>
      </p:sp>
      <p:sp>
        <p:nvSpPr>
          <p:cNvPr id="50207" name="文本框 71">
            <a:extLst>
              <a:ext uri="{FF2B5EF4-FFF2-40B4-BE49-F238E27FC236}">
                <a16:creationId xmlns:a16="http://schemas.microsoft.com/office/drawing/2014/main" id="{E5E689EF-E4D6-4EBE-9588-A9852B2B87A5}"/>
              </a:ext>
            </a:extLst>
          </p:cNvPr>
          <p:cNvSpPr txBox="1">
            <a:spLocks noChangeArrowheads="1"/>
          </p:cNvSpPr>
          <p:nvPr/>
        </p:nvSpPr>
        <p:spPr bwMode="auto">
          <a:xfrm>
            <a:off x="6948488"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2001</a:t>
            </a:r>
          </a:p>
        </p:txBody>
      </p:sp>
      <p:sp>
        <p:nvSpPr>
          <p:cNvPr id="50208" name="文本框 71">
            <a:extLst>
              <a:ext uri="{FF2B5EF4-FFF2-40B4-BE49-F238E27FC236}">
                <a16:creationId xmlns:a16="http://schemas.microsoft.com/office/drawing/2014/main" id="{A99E94C3-C969-4D04-833D-1BA2233B5592}"/>
              </a:ext>
            </a:extLst>
          </p:cNvPr>
          <p:cNvSpPr txBox="1">
            <a:spLocks noChangeArrowheads="1"/>
          </p:cNvSpPr>
          <p:nvPr/>
        </p:nvSpPr>
        <p:spPr bwMode="auto">
          <a:xfrm>
            <a:off x="7597775" y="5776913"/>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2009</a:t>
            </a:r>
          </a:p>
        </p:txBody>
      </p:sp>
      <p:sp>
        <p:nvSpPr>
          <p:cNvPr id="74" name="椭圆 73">
            <a:extLst>
              <a:ext uri="{FF2B5EF4-FFF2-40B4-BE49-F238E27FC236}">
                <a16:creationId xmlns:a16="http://schemas.microsoft.com/office/drawing/2014/main" id="{948E2680-757B-4149-896B-4D0B7AC68E1C}"/>
              </a:ext>
            </a:extLst>
          </p:cNvPr>
          <p:cNvSpPr/>
          <p:nvPr/>
        </p:nvSpPr>
        <p:spPr>
          <a:xfrm>
            <a:off x="1333500" y="4557713"/>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0210" name="文本框 71">
            <a:extLst>
              <a:ext uri="{FF2B5EF4-FFF2-40B4-BE49-F238E27FC236}">
                <a16:creationId xmlns:a16="http://schemas.microsoft.com/office/drawing/2014/main" id="{8D6A3E07-A47F-48A8-95D5-35EA78056906}"/>
              </a:ext>
            </a:extLst>
          </p:cNvPr>
          <p:cNvSpPr txBox="1">
            <a:spLocks noChangeArrowheads="1"/>
          </p:cNvSpPr>
          <p:nvPr/>
        </p:nvSpPr>
        <p:spPr bwMode="auto">
          <a:xfrm>
            <a:off x="3278188" y="5776913"/>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7F7F7F"/>
                </a:solidFill>
                <a:latin typeface="Kozuka Gothic Pr6N B" charset="-128"/>
                <a:ea typeface="Kozuka Gothic Pr6N B" charset="-128"/>
              </a:rPr>
              <a:t>1987</a:t>
            </a:r>
          </a:p>
        </p:txBody>
      </p:sp>
    </p:spTree>
  </p:cSld>
  <p:clrMapOvr>
    <a:masterClrMapping/>
  </p:clrMapOvr>
  <p:transition advClick="0" advTm="4000"/>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灯片编号占位符 4">
            <a:extLst>
              <a:ext uri="{FF2B5EF4-FFF2-40B4-BE49-F238E27FC236}">
                <a16:creationId xmlns:a16="http://schemas.microsoft.com/office/drawing/2014/main" id="{95372882-ED1F-44C3-AB1E-BBA03E30DC7A}"/>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F016A5B-D01F-44FD-BF1D-977FEEB8E813}" type="slidenum">
              <a:rPr altLang="en-US" sz="1200">
                <a:solidFill>
                  <a:srgbClr val="898989"/>
                </a:solidFill>
                <a:ea typeface="Migraffiti" charset="-122"/>
              </a:rPr>
              <a:pPr>
                <a:spcBef>
                  <a:spcPct val="0"/>
                </a:spcBef>
                <a:buFontTx/>
                <a:buNone/>
              </a:pPr>
              <a:t>31</a:t>
            </a:fld>
            <a:endParaRPr lang="zh-CN" altLang="zh-CN" sz="1200">
              <a:solidFill>
                <a:srgbClr val="898989"/>
              </a:solidFill>
              <a:latin typeface="Broadway" panose="04040905080B02020502" pitchFamily="82" charset="0"/>
              <a:ea typeface="Migraffiti" charset="-122"/>
            </a:endParaRPr>
          </a:p>
        </p:txBody>
      </p:sp>
      <p:sp>
        <p:nvSpPr>
          <p:cNvPr id="75" name="矩形 74">
            <a:extLst>
              <a:ext uri="{FF2B5EF4-FFF2-40B4-BE49-F238E27FC236}">
                <a16:creationId xmlns:a16="http://schemas.microsoft.com/office/drawing/2014/main" id="{5E5674BF-67A3-4054-BEC3-C7BA9BAAE330}"/>
              </a:ext>
            </a:extLst>
          </p:cNvPr>
          <p:cNvSpPr/>
          <p:nvPr/>
        </p:nvSpPr>
        <p:spPr>
          <a:xfrm>
            <a:off x="1403350" y="1628775"/>
            <a:ext cx="4506913" cy="1385888"/>
          </a:xfrm>
          <a:prstGeom prst="rect">
            <a:avLst/>
          </a:prstGeom>
          <a:noFill/>
          <a:ln w="22225" cmpd="sng">
            <a:solidFill>
              <a:schemeClr val="accent3">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1204" name="文本框 27653">
            <a:extLst>
              <a:ext uri="{FF2B5EF4-FFF2-40B4-BE49-F238E27FC236}">
                <a16:creationId xmlns:a16="http://schemas.microsoft.com/office/drawing/2014/main" id="{C49742E0-79FF-45AE-B754-D18124E35296}"/>
              </a:ext>
            </a:extLst>
          </p:cNvPr>
          <p:cNvSpPr txBox="1">
            <a:spLocks noChangeArrowheads="1"/>
          </p:cNvSpPr>
          <p:nvPr/>
        </p:nvSpPr>
        <p:spPr bwMode="auto">
          <a:xfrm>
            <a:off x="1477963" y="1844675"/>
            <a:ext cx="4140200"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zh-CN" altLang="en-US" sz="1800">
                <a:latin typeface="微软雅黑" panose="020B0503020204020204" pitchFamily="34" charset="-122"/>
                <a:ea typeface="微软雅黑" panose="020B0503020204020204" pitchFamily="34" charset="-122"/>
              </a:rPr>
              <a:t>Microsoft公司推出</a:t>
            </a:r>
            <a:r>
              <a:rPr lang="zh-CN" altLang="en-US" sz="1800" b="1">
                <a:solidFill>
                  <a:srgbClr val="FF0000"/>
                </a:solidFill>
                <a:latin typeface="微软雅黑" panose="020B0503020204020204" pitchFamily="34" charset="-122"/>
                <a:ea typeface="微软雅黑" panose="020B0503020204020204" pitchFamily="34" charset="-122"/>
              </a:rPr>
              <a:t>Windows 3.1</a:t>
            </a:r>
            <a:r>
              <a:rPr lang="zh-CN" altLang="en-US" sz="1800">
                <a:latin typeface="微软雅黑" panose="020B0503020204020204" pitchFamily="34" charset="-122"/>
                <a:ea typeface="微软雅黑" panose="020B0503020204020204" pitchFamily="34" charset="-122"/>
              </a:rPr>
              <a:t>，成为计算机操作系统发展的一个里程碑。</a:t>
            </a:r>
          </a:p>
        </p:txBody>
      </p:sp>
      <p:sp>
        <p:nvSpPr>
          <p:cNvPr id="51205" name="文本框 22533">
            <a:extLst>
              <a:ext uri="{FF2B5EF4-FFF2-40B4-BE49-F238E27FC236}">
                <a16:creationId xmlns:a16="http://schemas.microsoft.com/office/drawing/2014/main" id="{92570684-0BEF-4612-AA0D-83F9CC17483D}"/>
              </a:ext>
            </a:extLst>
          </p:cNvPr>
          <p:cNvSpPr txBox="1">
            <a:spLocks noChangeArrowheads="1"/>
          </p:cNvSpPr>
          <p:nvPr/>
        </p:nvSpPr>
        <p:spPr bwMode="auto">
          <a:xfrm>
            <a:off x="2609850" y="101600"/>
            <a:ext cx="38925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4</a:t>
            </a:r>
            <a:r>
              <a:rPr lang="zh-CN" altLang="en-US" sz="2600" b="1">
                <a:solidFill>
                  <a:schemeClr val="bg1"/>
                </a:solidFill>
                <a:latin typeface="黑体" panose="02010609060101010101" pitchFamily="49" charset="-122"/>
                <a:ea typeface="黑体" panose="02010609060101010101" pitchFamily="49" charset="-122"/>
              </a:rPr>
              <a:t> 多媒体技术的发展</a:t>
            </a:r>
          </a:p>
        </p:txBody>
      </p:sp>
      <p:grpSp>
        <p:nvGrpSpPr>
          <p:cNvPr id="51206" name="组合 8">
            <a:extLst>
              <a:ext uri="{FF2B5EF4-FFF2-40B4-BE49-F238E27FC236}">
                <a16:creationId xmlns:a16="http://schemas.microsoft.com/office/drawing/2014/main" id="{23898918-6C7D-4F43-B539-265A98A21A66}"/>
              </a:ext>
            </a:extLst>
          </p:cNvPr>
          <p:cNvGrpSpPr>
            <a:grpSpLocks/>
          </p:cNvGrpSpPr>
          <p:nvPr/>
        </p:nvGrpSpPr>
        <p:grpSpPr bwMode="auto">
          <a:xfrm>
            <a:off x="8526463" y="2925763"/>
            <a:ext cx="504825" cy="504825"/>
            <a:chOff x="8521417" y="2709863"/>
            <a:chExt cx="504056" cy="504056"/>
          </a:xfrm>
        </p:grpSpPr>
        <p:sp>
          <p:nvSpPr>
            <p:cNvPr id="41" name="椭圆 40">
              <a:extLst>
                <a:ext uri="{FF2B5EF4-FFF2-40B4-BE49-F238E27FC236}">
                  <a16:creationId xmlns:a16="http://schemas.microsoft.com/office/drawing/2014/main" id="{15DA7ACE-3F0E-48AA-9E2D-A6549E6C58BD}"/>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41">
              <a:extLst>
                <a:ext uri="{FF2B5EF4-FFF2-40B4-BE49-F238E27FC236}">
                  <a16:creationId xmlns:a16="http://schemas.microsoft.com/office/drawing/2014/main" id="{12814D70-01FB-49AD-BC85-6C88CE3979CE}"/>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上箭头 5155">
              <a:hlinkClick r:id="rId2" action="ppaction://hlinksldjump" tooltip="下一个知识点"/>
              <a:extLst>
                <a:ext uri="{FF2B5EF4-FFF2-40B4-BE49-F238E27FC236}">
                  <a16:creationId xmlns:a16="http://schemas.microsoft.com/office/drawing/2014/main" id="{82F29FDA-D8BB-47F2-874E-21F9B304EBBE}"/>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51207" name="组合 8">
            <a:extLst>
              <a:ext uri="{FF2B5EF4-FFF2-40B4-BE49-F238E27FC236}">
                <a16:creationId xmlns:a16="http://schemas.microsoft.com/office/drawing/2014/main" id="{9919CC77-234C-4920-98E3-FC155139A02B}"/>
              </a:ext>
            </a:extLst>
          </p:cNvPr>
          <p:cNvGrpSpPr>
            <a:grpSpLocks/>
          </p:cNvGrpSpPr>
          <p:nvPr/>
        </p:nvGrpSpPr>
        <p:grpSpPr bwMode="auto">
          <a:xfrm>
            <a:off x="8531225" y="2133600"/>
            <a:ext cx="504825" cy="504825"/>
            <a:chOff x="8521417" y="2709863"/>
            <a:chExt cx="504056" cy="504056"/>
          </a:xfrm>
        </p:grpSpPr>
        <p:sp>
          <p:nvSpPr>
            <p:cNvPr id="45" name="椭圆 44">
              <a:extLst>
                <a:ext uri="{FF2B5EF4-FFF2-40B4-BE49-F238E27FC236}">
                  <a16:creationId xmlns:a16="http://schemas.microsoft.com/office/drawing/2014/main" id="{45BD8B27-47CC-42E4-ADBC-B336E8934FFC}"/>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2CA886A4-7A4D-4B36-B099-7B02C698EC3F}"/>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3" action="ppaction://hlinksldjump" tooltip="下一个知识点"/>
              <a:extLst>
                <a:ext uri="{FF2B5EF4-FFF2-40B4-BE49-F238E27FC236}">
                  <a16:creationId xmlns:a16="http://schemas.microsoft.com/office/drawing/2014/main" id="{40FB88C5-5D5E-4BFB-8876-1D7EF7C149D8}"/>
                </a:ext>
              </a:extLst>
            </p:cNvPr>
            <p:cNvSpPr>
              <a:spLocks noChangeArrowheads="1"/>
            </p:cNvSpPr>
            <p:nvPr/>
          </p:nvSpPr>
          <p:spPr bwMode="auto">
            <a:xfrm rot="10800000" flipV="1">
              <a:off x="8660904" y="2822404"/>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51208" name="组合 23">
            <a:extLst>
              <a:ext uri="{FF2B5EF4-FFF2-40B4-BE49-F238E27FC236}">
                <a16:creationId xmlns:a16="http://schemas.microsoft.com/office/drawing/2014/main" id="{A18A1393-4919-40EC-AA4D-BB03AC625988}"/>
              </a:ext>
            </a:extLst>
          </p:cNvPr>
          <p:cNvGrpSpPr>
            <a:grpSpLocks/>
          </p:cNvGrpSpPr>
          <p:nvPr/>
        </p:nvGrpSpPr>
        <p:grpSpPr bwMode="auto">
          <a:xfrm>
            <a:off x="8526463" y="3717925"/>
            <a:ext cx="504825" cy="504825"/>
            <a:chOff x="8432678" y="1661126"/>
            <a:chExt cx="504056" cy="504056"/>
          </a:xfrm>
        </p:grpSpPr>
        <p:sp>
          <p:nvSpPr>
            <p:cNvPr id="44" name="椭圆 43">
              <a:extLst>
                <a:ext uri="{FF2B5EF4-FFF2-40B4-BE49-F238E27FC236}">
                  <a16:creationId xmlns:a16="http://schemas.microsoft.com/office/drawing/2014/main" id="{C086F928-64F4-49A3-9F8D-39AAA305EEE8}"/>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上箭头 5155">
              <a:hlinkClick r:id="rId4" action="ppaction://hlinksldjump" tooltip="返回知识点目录"/>
              <a:extLst>
                <a:ext uri="{FF2B5EF4-FFF2-40B4-BE49-F238E27FC236}">
                  <a16:creationId xmlns:a16="http://schemas.microsoft.com/office/drawing/2014/main" id="{21F47040-DD2A-4722-AA39-8D290094F280}"/>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9" name="椭圆 48">
              <a:extLst>
                <a:ext uri="{FF2B5EF4-FFF2-40B4-BE49-F238E27FC236}">
                  <a16:creationId xmlns:a16="http://schemas.microsoft.com/office/drawing/2014/main" id="{035DFFFE-599E-4E69-B895-A861D81E3204}"/>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cxnSp>
        <p:nvCxnSpPr>
          <p:cNvPr id="50" name="直接连接符 49">
            <a:extLst>
              <a:ext uri="{FF2B5EF4-FFF2-40B4-BE49-F238E27FC236}">
                <a16:creationId xmlns:a16="http://schemas.microsoft.com/office/drawing/2014/main" id="{54BE1966-E1CC-434D-A249-0D6D7BBBDDE3}"/>
              </a:ext>
            </a:extLst>
          </p:cNvPr>
          <p:cNvCxnSpPr/>
          <p:nvPr/>
        </p:nvCxnSpPr>
        <p:spPr>
          <a:xfrm>
            <a:off x="757238" y="5708650"/>
            <a:ext cx="7510462" cy="0"/>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1210" name="文本框 71">
            <a:extLst>
              <a:ext uri="{FF2B5EF4-FFF2-40B4-BE49-F238E27FC236}">
                <a16:creationId xmlns:a16="http://schemas.microsoft.com/office/drawing/2014/main" id="{0CCA1FF3-6A95-4552-A866-AE572DA9D2B0}"/>
              </a:ext>
            </a:extLst>
          </p:cNvPr>
          <p:cNvSpPr txBox="1">
            <a:spLocks noChangeArrowheads="1"/>
          </p:cNvSpPr>
          <p:nvPr/>
        </p:nvSpPr>
        <p:spPr bwMode="auto">
          <a:xfrm>
            <a:off x="61277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1965</a:t>
            </a:r>
          </a:p>
        </p:txBody>
      </p:sp>
      <p:cxnSp>
        <p:nvCxnSpPr>
          <p:cNvPr id="52" name="直接连接符 51">
            <a:extLst>
              <a:ext uri="{FF2B5EF4-FFF2-40B4-BE49-F238E27FC236}">
                <a16:creationId xmlns:a16="http://schemas.microsoft.com/office/drawing/2014/main" id="{BE2515B3-9573-455B-9898-5232A1E14D39}"/>
              </a:ext>
            </a:extLst>
          </p:cNvPr>
          <p:cNvCxnSpPr/>
          <p:nvPr/>
        </p:nvCxnSpPr>
        <p:spPr>
          <a:xfrm>
            <a:off x="2192338" y="4240213"/>
            <a:ext cx="1327150" cy="911225"/>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EE4FA939-7C95-48EF-9206-326521ED9647}"/>
              </a:ext>
            </a:extLst>
          </p:cNvPr>
          <p:cNvCxnSpPr/>
          <p:nvPr/>
        </p:nvCxnSpPr>
        <p:spPr>
          <a:xfrm flipV="1">
            <a:off x="750888" y="4240213"/>
            <a:ext cx="1441450" cy="9921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4C6EEA0E-9C90-4EDC-AAF4-968AEB3B75BB}"/>
              </a:ext>
            </a:extLst>
          </p:cNvPr>
          <p:cNvCxnSpPr/>
          <p:nvPr/>
        </p:nvCxnSpPr>
        <p:spPr>
          <a:xfrm flipV="1">
            <a:off x="3519488" y="2125663"/>
            <a:ext cx="4510087" cy="31003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B74F7F65-E80A-4084-B45E-17FDAC452315}"/>
              </a:ext>
            </a:extLst>
          </p:cNvPr>
          <p:cNvSpPr/>
          <p:nvPr/>
        </p:nvSpPr>
        <p:spPr>
          <a:xfrm>
            <a:off x="688975" y="4975225"/>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6" name="椭圆 55">
            <a:extLst>
              <a:ext uri="{FF2B5EF4-FFF2-40B4-BE49-F238E27FC236}">
                <a16:creationId xmlns:a16="http://schemas.microsoft.com/office/drawing/2014/main" id="{19840FE2-B5DE-47A2-941A-99E1987172AD}"/>
              </a:ext>
            </a:extLst>
          </p:cNvPr>
          <p:cNvSpPr/>
          <p:nvPr/>
        </p:nvSpPr>
        <p:spPr>
          <a:xfrm>
            <a:off x="1990725" y="4160838"/>
            <a:ext cx="301625" cy="298450"/>
          </a:xfrm>
          <a:prstGeom prst="ellipse">
            <a:avLst/>
          </a:prstGeom>
          <a:solidFill>
            <a:schemeClr val="accent3">
              <a:lumMod val="6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7" name="椭圆 56">
            <a:extLst>
              <a:ext uri="{FF2B5EF4-FFF2-40B4-BE49-F238E27FC236}">
                <a16:creationId xmlns:a16="http://schemas.microsoft.com/office/drawing/2014/main" id="{74BBC252-56EC-46C6-8CB1-BD91C2F5D939}"/>
              </a:ext>
            </a:extLst>
          </p:cNvPr>
          <p:cNvSpPr/>
          <p:nvPr/>
        </p:nvSpPr>
        <p:spPr>
          <a:xfrm>
            <a:off x="2651125" y="4530725"/>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8" name="椭圆 57">
            <a:extLst>
              <a:ext uri="{FF2B5EF4-FFF2-40B4-BE49-F238E27FC236}">
                <a16:creationId xmlns:a16="http://schemas.microsoft.com/office/drawing/2014/main" id="{08B48A61-2956-4E7D-830E-12314A6A06AC}"/>
              </a:ext>
            </a:extLst>
          </p:cNvPr>
          <p:cNvSpPr/>
          <p:nvPr/>
        </p:nvSpPr>
        <p:spPr>
          <a:xfrm>
            <a:off x="4243388" y="4454525"/>
            <a:ext cx="301625" cy="300038"/>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9" name="椭圆 58">
            <a:extLst>
              <a:ext uri="{FF2B5EF4-FFF2-40B4-BE49-F238E27FC236}">
                <a16:creationId xmlns:a16="http://schemas.microsoft.com/office/drawing/2014/main" id="{A4CBF22A-4534-4656-AEB6-9D65F55F3EDF}"/>
              </a:ext>
            </a:extLst>
          </p:cNvPr>
          <p:cNvSpPr/>
          <p:nvPr/>
        </p:nvSpPr>
        <p:spPr>
          <a:xfrm>
            <a:off x="4926013" y="4006850"/>
            <a:ext cx="301625" cy="29845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0" name="椭圆 59">
            <a:extLst>
              <a:ext uri="{FF2B5EF4-FFF2-40B4-BE49-F238E27FC236}">
                <a16:creationId xmlns:a16="http://schemas.microsoft.com/office/drawing/2014/main" id="{4FAD56AD-595D-4724-983D-91DCBC622F47}"/>
              </a:ext>
            </a:extLst>
          </p:cNvPr>
          <p:cNvSpPr/>
          <p:nvPr/>
        </p:nvSpPr>
        <p:spPr>
          <a:xfrm>
            <a:off x="5607050" y="3546475"/>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1" name="椭圆 60">
            <a:extLst>
              <a:ext uri="{FF2B5EF4-FFF2-40B4-BE49-F238E27FC236}">
                <a16:creationId xmlns:a16="http://schemas.microsoft.com/office/drawing/2014/main" id="{10102588-D0AA-47C9-BD71-8E5B932FA999}"/>
              </a:ext>
            </a:extLst>
          </p:cNvPr>
          <p:cNvSpPr/>
          <p:nvPr/>
        </p:nvSpPr>
        <p:spPr>
          <a:xfrm>
            <a:off x="6488113" y="2960688"/>
            <a:ext cx="303212" cy="300037"/>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2" name="椭圆 61">
            <a:extLst>
              <a:ext uri="{FF2B5EF4-FFF2-40B4-BE49-F238E27FC236}">
                <a16:creationId xmlns:a16="http://schemas.microsoft.com/office/drawing/2014/main" id="{EC9E6FF4-5838-4DD4-83AA-4E6B93BA3665}"/>
              </a:ext>
            </a:extLst>
          </p:cNvPr>
          <p:cNvSpPr/>
          <p:nvPr/>
        </p:nvSpPr>
        <p:spPr>
          <a:xfrm>
            <a:off x="7105650" y="2543175"/>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3" name="椭圆 62">
            <a:extLst>
              <a:ext uri="{FF2B5EF4-FFF2-40B4-BE49-F238E27FC236}">
                <a16:creationId xmlns:a16="http://schemas.microsoft.com/office/drawing/2014/main" id="{82F3BDA4-1121-4C93-A4E7-198A318E825A}"/>
              </a:ext>
            </a:extLst>
          </p:cNvPr>
          <p:cNvSpPr/>
          <p:nvPr/>
        </p:nvSpPr>
        <p:spPr>
          <a:xfrm>
            <a:off x="3425825" y="4956175"/>
            <a:ext cx="301625" cy="300038"/>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4" name="椭圆 63">
            <a:extLst>
              <a:ext uri="{FF2B5EF4-FFF2-40B4-BE49-F238E27FC236}">
                <a16:creationId xmlns:a16="http://schemas.microsoft.com/office/drawing/2014/main" id="{C9D34E80-36B6-4BB1-8701-922428C4FFDC}"/>
              </a:ext>
            </a:extLst>
          </p:cNvPr>
          <p:cNvSpPr/>
          <p:nvPr/>
        </p:nvSpPr>
        <p:spPr>
          <a:xfrm>
            <a:off x="7804150" y="1989138"/>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1224" name="文本框 71">
            <a:extLst>
              <a:ext uri="{FF2B5EF4-FFF2-40B4-BE49-F238E27FC236}">
                <a16:creationId xmlns:a16="http://schemas.microsoft.com/office/drawing/2014/main" id="{0B4510BF-5D8A-4526-99C1-2DCB0456F4A0}"/>
              </a:ext>
            </a:extLst>
          </p:cNvPr>
          <p:cNvSpPr txBox="1">
            <a:spLocks noChangeArrowheads="1"/>
          </p:cNvSpPr>
          <p:nvPr/>
        </p:nvSpPr>
        <p:spPr bwMode="auto">
          <a:xfrm>
            <a:off x="1260475" y="5780088"/>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1984</a:t>
            </a:r>
          </a:p>
        </p:txBody>
      </p:sp>
      <p:sp>
        <p:nvSpPr>
          <p:cNvPr id="51225" name="文本框 71">
            <a:extLst>
              <a:ext uri="{FF2B5EF4-FFF2-40B4-BE49-F238E27FC236}">
                <a16:creationId xmlns:a16="http://schemas.microsoft.com/office/drawing/2014/main" id="{8ACB6852-BBAE-4056-B98C-611E6ACB74E7}"/>
              </a:ext>
            </a:extLst>
          </p:cNvPr>
          <p:cNvSpPr txBox="1">
            <a:spLocks noChangeArrowheads="1"/>
          </p:cNvSpPr>
          <p:nvPr/>
        </p:nvSpPr>
        <p:spPr bwMode="auto">
          <a:xfrm flipH="1">
            <a:off x="1836738" y="5780088"/>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1985</a:t>
            </a:r>
          </a:p>
        </p:txBody>
      </p:sp>
      <p:sp>
        <p:nvSpPr>
          <p:cNvPr id="51226" name="文本框 71">
            <a:extLst>
              <a:ext uri="{FF2B5EF4-FFF2-40B4-BE49-F238E27FC236}">
                <a16:creationId xmlns:a16="http://schemas.microsoft.com/office/drawing/2014/main" id="{D6B55F8B-B77C-4253-A4C0-35CA940D1E61}"/>
              </a:ext>
            </a:extLst>
          </p:cNvPr>
          <p:cNvSpPr txBox="1">
            <a:spLocks noChangeArrowheads="1"/>
          </p:cNvSpPr>
          <p:nvPr/>
        </p:nvSpPr>
        <p:spPr bwMode="auto">
          <a:xfrm>
            <a:off x="2484438"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1986</a:t>
            </a:r>
          </a:p>
        </p:txBody>
      </p:sp>
      <p:sp>
        <p:nvSpPr>
          <p:cNvPr id="51227" name="文本框 71">
            <a:extLst>
              <a:ext uri="{FF2B5EF4-FFF2-40B4-BE49-F238E27FC236}">
                <a16:creationId xmlns:a16="http://schemas.microsoft.com/office/drawing/2014/main" id="{F64EEB6F-B6BB-4B95-B453-F639A66A544C}"/>
              </a:ext>
            </a:extLst>
          </p:cNvPr>
          <p:cNvSpPr txBox="1">
            <a:spLocks noChangeArrowheads="1"/>
          </p:cNvSpPr>
          <p:nvPr/>
        </p:nvSpPr>
        <p:spPr bwMode="auto">
          <a:xfrm>
            <a:off x="4068763"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1990</a:t>
            </a:r>
          </a:p>
        </p:txBody>
      </p:sp>
      <p:sp>
        <p:nvSpPr>
          <p:cNvPr id="51228" name="文本框 71">
            <a:extLst>
              <a:ext uri="{FF2B5EF4-FFF2-40B4-BE49-F238E27FC236}">
                <a16:creationId xmlns:a16="http://schemas.microsoft.com/office/drawing/2014/main" id="{298F1ADD-6BDA-4983-9912-95DD16CC6B28}"/>
              </a:ext>
            </a:extLst>
          </p:cNvPr>
          <p:cNvSpPr txBox="1">
            <a:spLocks noChangeArrowheads="1"/>
          </p:cNvSpPr>
          <p:nvPr/>
        </p:nvSpPr>
        <p:spPr bwMode="auto">
          <a:xfrm>
            <a:off x="4714875" y="57816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FFC000"/>
                </a:solidFill>
                <a:latin typeface="Kozuka Gothic Pr6N B" charset="-128"/>
                <a:ea typeface="Kozuka Gothic Pr6N B" charset="-128"/>
              </a:rPr>
              <a:t>1992</a:t>
            </a:r>
          </a:p>
        </p:txBody>
      </p:sp>
      <p:sp>
        <p:nvSpPr>
          <p:cNvPr id="51229" name="文本框 71">
            <a:extLst>
              <a:ext uri="{FF2B5EF4-FFF2-40B4-BE49-F238E27FC236}">
                <a16:creationId xmlns:a16="http://schemas.microsoft.com/office/drawing/2014/main" id="{752F39A3-8C7B-4294-9657-9083E4B4BB1C}"/>
              </a:ext>
            </a:extLst>
          </p:cNvPr>
          <p:cNvSpPr txBox="1">
            <a:spLocks noChangeArrowheads="1"/>
          </p:cNvSpPr>
          <p:nvPr/>
        </p:nvSpPr>
        <p:spPr bwMode="auto">
          <a:xfrm>
            <a:off x="550862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1995</a:t>
            </a:r>
          </a:p>
        </p:txBody>
      </p:sp>
      <p:sp>
        <p:nvSpPr>
          <p:cNvPr id="51230" name="文本框 71">
            <a:extLst>
              <a:ext uri="{FF2B5EF4-FFF2-40B4-BE49-F238E27FC236}">
                <a16:creationId xmlns:a16="http://schemas.microsoft.com/office/drawing/2014/main" id="{F8EC43E6-3FDE-4E41-9A2D-4DEA7E0D5E7F}"/>
              </a:ext>
            </a:extLst>
          </p:cNvPr>
          <p:cNvSpPr txBox="1">
            <a:spLocks noChangeArrowheads="1"/>
          </p:cNvSpPr>
          <p:nvPr/>
        </p:nvSpPr>
        <p:spPr bwMode="auto">
          <a:xfrm>
            <a:off x="6299200"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1998</a:t>
            </a:r>
          </a:p>
        </p:txBody>
      </p:sp>
      <p:sp>
        <p:nvSpPr>
          <p:cNvPr id="51231" name="文本框 71">
            <a:extLst>
              <a:ext uri="{FF2B5EF4-FFF2-40B4-BE49-F238E27FC236}">
                <a16:creationId xmlns:a16="http://schemas.microsoft.com/office/drawing/2014/main" id="{843D49F5-4DF6-444E-8808-FBBB871DEA37}"/>
              </a:ext>
            </a:extLst>
          </p:cNvPr>
          <p:cNvSpPr txBox="1">
            <a:spLocks noChangeArrowheads="1"/>
          </p:cNvSpPr>
          <p:nvPr/>
        </p:nvSpPr>
        <p:spPr bwMode="auto">
          <a:xfrm>
            <a:off x="6948488"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2001</a:t>
            </a:r>
          </a:p>
        </p:txBody>
      </p:sp>
      <p:sp>
        <p:nvSpPr>
          <p:cNvPr id="51232" name="文本框 71">
            <a:extLst>
              <a:ext uri="{FF2B5EF4-FFF2-40B4-BE49-F238E27FC236}">
                <a16:creationId xmlns:a16="http://schemas.microsoft.com/office/drawing/2014/main" id="{BACDF169-5B75-4C2B-BB63-3CBFF706E646}"/>
              </a:ext>
            </a:extLst>
          </p:cNvPr>
          <p:cNvSpPr txBox="1">
            <a:spLocks noChangeArrowheads="1"/>
          </p:cNvSpPr>
          <p:nvPr/>
        </p:nvSpPr>
        <p:spPr bwMode="auto">
          <a:xfrm>
            <a:off x="7597775" y="5776913"/>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2009</a:t>
            </a:r>
          </a:p>
        </p:txBody>
      </p:sp>
      <p:sp>
        <p:nvSpPr>
          <p:cNvPr id="74" name="椭圆 73">
            <a:extLst>
              <a:ext uri="{FF2B5EF4-FFF2-40B4-BE49-F238E27FC236}">
                <a16:creationId xmlns:a16="http://schemas.microsoft.com/office/drawing/2014/main" id="{1E89EFC0-BF12-40C5-AE08-E7B5BFAAA46C}"/>
              </a:ext>
            </a:extLst>
          </p:cNvPr>
          <p:cNvSpPr/>
          <p:nvPr/>
        </p:nvSpPr>
        <p:spPr>
          <a:xfrm>
            <a:off x="1333500" y="4557713"/>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1234" name="文本框 71">
            <a:extLst>
              <a:ext uri="{FF2B5EF4-FFF2-40B4-BE49-F238E27FC236}">
                <a16:creationId xmlns:a16="http://schemas.microsoft.com/office/drawing/2014/main" id="{2CA118B3-7181-4453-B2B7-0202AEA02924}"/>
              </a:ext>
            </a:extLst>
          </p:cNvPr>
          <p:cNvSpPr txBox="1">
            <a:spLocks noChangeArrowheads="1"/>
          </p:cNvSpPr>
          <p:nvPr/>
        </p:nvSpPr>
        <p:spPr bwMode="auto">
          <a:xfrm>
            <a:off x="3278188" y="5776913"/>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7F7F7F"/>
                </a:solidFill>
                <a:latin typeface="Kozuka Gothic Pr6N B" charset="-128"/>
                <a:ea typeface="Kozuka Gothic Pr6N B" charset="-128"/>
              </a:rPr>
              <a:t>1987</a:t>
            </a:r>
          </a:p>
        </p:txBody>
      </p:sp>
    </p:spTree>
  </p:cSld>
  <p:clrMapOvr>
    <a:masterClrMapping/>
  </p:clrMapOvr>
  <p:transition advClick="0" advTm="4000"/>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226" name="灯片编号占位符 4">
            <a:extLst>
              <a:ext uri="{FF2B5EF4-FFF2-40B4-BE49-F238E27FC236}">
                <a16:creationId xmlns:a16="http://schemas.microsoft.com/office/drawing/2014/main" id="{885C05F6-72CC-49CC-8975-7C8DE8764E57}"/>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3648372-2517-405A-9092-3573E3ABB4FC}" type="slidenum">
              <a:rPr altLang="en-US" sz="1200">
                <a:solidFill>
                  <a:srgbClr val="898989"/>
                </a:solidFill>
                <a:ea typeface="Migraffiti" charset="-122"/>
              </a:rPr>
              <a:pPr>
                <a:spcBef>
                  <a:spcPct val="0"/>
                </a:spcBef>
                <a:buFontTx/>
                <a:buNone/>
              </a:pPr>
              <a:t>32</a:t>
            </a:fld>
            <a:endParaRPr lang="zh-CN" altLang="zh-CN" sz="1200">
              <a:solidFill>
                <a:srgbClr val="898989"/>
              </a:solidFill>
              <a:latin typeface="Broadway" panose="04040905080B02020502" pitchFamily="82" charset="0"/>
              <a:ea typeface="Migraffiti" charset="-122"/>
            </a:endParaRPr>
          </a:p>
        </p:txBody>
      </p:sp>
      <p:sp>
        <p:nvSpPr>
          <p:cNvPr id="75" name="矩形 74">
            <a:extLst>
              <a:ext uri="{FF2B5EF4-FFF2-40B4-BE49-F238E27FC236}">
                <a16:creationId xmlns:a16="http://schemas.microsoft.com/office/drawing/2014/main" id="{9F1BEB8B-F4B3-47D4-AB42-76C9CD3A9B5D}"/>
              </a:ext>
            </a:extLst>
          </p:cNvPr>
          <p:cNvSpPr/>
          <p:nvPr/>
        </p:nvSpPr>
        <p:spPr>
          <a:xfrm>
            <a:off x="1403350" y="1628775"/>
            <a:ext cx="4240213" cy="1481138"/>
          </a:xfrm>
          <a:prstGeom prst="rect">
            <a:avLst/>
          </a:prstGeom>
          <a:noFill/>
          <a:ln w="22225" cmpd="sng">
            <a:solidFill>
              <a:schemeClr val="accent3">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22" name="文本框 21">
            <a:extLst>
              <a:ext uri="{FF2B5EF4-FFF2-40B4-BE49-F238E27FC236}">
                <a16:creationId xmlns:a16="http://schemas.microsoft.com/office/drawing/2014/main" id="{4985E1B7-D92E-4D55-BC78-A0F6CA44804F}"/>
              </a:ext>
            </a:extLst>
          </p:cNvPr>
          <p:cNvSpPr txBox="1"/>
          <p:nvPr/>
        </p:nvSpPr>
        <p:spPr>
          <a:xfrm>
            <a:off x="1473200" y="1844675"/>
            <a:ext cx="4181475" cy="1138238"/>
          </a:xfrm>
          <a:prstGeom prst="rect">
            <a:avLst/>
          </a:prstGeom>
          <a:noFill/>
          <a:ln w="9525">
            <a:noFill/>
            <a:miter/>
          </a:ln>
        </p:spPr>
        <p:txBody>
          <a:bodyPr>
            <a:spAutoFit/>
          </a:bodyPr>
          <a:lstStyle>
            <a:lvl1pPr indent="719138">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lnSpc>
                <a:spcPct val="130000"/>
              </a:lnSpc>
              <a:spcBef>
                <a:spcPct val="0"/>
              </a:spcBef>
              <a:buFontTx/>
              <a:buNone/>
              <a:defRPr/>
            </a:pPr>
            <a:r>
              <a:rPr lang="en-US" altLang="en-US" sz="1800" b="1" noProof="1">
                <a:solidFill>
                  <a:srgbClr val="FF0000"/>
                </a:solidFill>
                <a:latin typeface="微软雅黑" pitchFamily="34" charset="-122"/>
                <a:ea typeface="微软雅黑" pitchFamily="34" charset="-122"/>
              </a:rPr>
              <a:t>Windows 95</a:t>
            </a:r>
            <a:r>
              <a:rPr lang="zh-CN" altLang="en-US" sz="1800" b="1" noProof="1">
                <a:solidFill>
                  <a:srgbClr val="FF0000"/>
                </a:solidFill>
                <a:latin typeface="微软雅黑" pitchFamily="34" charset="-122"/>
                <a:ea typeface="微软雅黑" pitchFamily="34" charset="-122"/>
              </a:rPr>
              <a:t>操作系统</a:t>
            </a:r>
            <a:r>
              <a:rPr lang="zh-CN" altLang="en-US" sz="1800" noProof="1">
                <a:latin typeface="微软雅黑" pitchFamily="34" charset="-122"/>
                <a:ea typeface="微软雅黑" pitchFamily="34" charset="-122"/>
              </a:rPr>
              <a:t>问世，使多媒体计算机更容易操作，功能更为强劲</a:t>
            </a:r>
            <a:r>
              <a:rPr lang="zh-CN" altLang="en-US" sz="1800" noProof="1">
                <a:effectLst>
                  <a:outerShdw blurRad="38100" dist="38100" dir="2700000" algn="tl">
                    <a:srgbClr val="C0C0C0"/>
                  </a:outerShdw>
                </a:effectLst>
                <a:latin typeface="微软雅黑" pitchFamily="34" charset="-122"/>
                <a:ea typeface="微软雅黑" pitchFamily="34" charset="-122"/>
              </a:rPr>
              <a:t>。</a:t>
            </a:r>
          </a:p>
        </p:txBody>
      </p:sp>
      <p:sp>
        <p:nvSpPr>
          <p:cNvPr id="52229" name="文本框 22533">
            <a:extLst>
              <a:ext uri="{FF2B5EF4-FFF2-40B4-BE49-F238E27FC236}">
                <a16:creationId xmlns:a16="http://schemas.microsoft.com/office/drawing/2014/main" id="{BA6BBFF4-7B42-49AB-841F-41F91135ECEE}"/>
              </a:ext>
            </a:extLst>
          </p:cNvPr>
          <p:cNvSpPr txBox="1">
            <a:spLocks noChangeArrowheads="1"/>
          </p:cNvSpPr>
          <p:nvPr/>
        </p:nvSpPr>
        <p:spPr bwMode="auto">
          <a:xfrm>
            <a:off x="2609850" y="101600"/>
            <a:ext cx="38925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4</a:t>
            </a:r>
            <a:r>
              <a:rPr lang="zh-CN" altLang="en-US" sz="2600" b="1">
                <a:solidFill>
                  <a:schemeClr val="bg1"/>
                </a:solidFill>
                <a:latin typeface="黑体" panose="02010609060101010101" pitchFamily="49" charset="-122"/>
                <a:ea typeface="黑体" panose="02010609060101010101" pitchFamily="49" charset="-122"/>
              </a:rPr>
              <a:t> 多媒体技术的发展</a:t>
            </a:r>
          </a:p>
        </p:txBody>
      </p:sp>
      <p:grpSp>
        <p:nvGrpSpPr>
          <p:cNvPr id="52230" name="组合 8">
            <a:extLst>
              <a:ext uri="{FF2B5EF4-FFF2-40B4-BE49-F238E27FC236}">
                <a16:creationId xmlns:a16="http://schemas.microsoft.com/office/drawing/2014/main" id="{972B554E-77DF-4FF0-B71B-EF12707B04F0}"/>
              </a:ext>
            </a:extLst>
          </p:cNvPr>
          <p:cNvGrpSpPr>
            <a:grpSpLocks/>
          </p:cNvGrpSpPr>
          <p:nvPr/>
        </p:nvGrpSpPr>
        <p:grpSpPr bwMode="auto">
          <a:xfrm>
            <a:off x="8526463" y="2925763"/>
            <a:ext cx="504825" cy="504825"/>
            <a:chOff x="8521417" y="2709863"/>
            <a:chExt cx="504056" cy="504056"/>
          </a:xfrm>
        </p:grpSpPr>
        <p:sp>
          <p:nvSpPr>
            <p:cNvPr id="41" name="椭圆 40">
              <a:extLst>
                <a:ext uri="{FF2B5EF4-FFF2-40B4-BE49-F238E27FC236}">
                  <a16:creationId xmlns:a16="http://schemas.microsoft.com/office/drawing/2014/main" id="{542CE0F8-0463-42C6-B2C4-37A68841F6AD}"/>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41">
              <a:extLst>
                <a:ext uri="{FF2B5EF4-FFF2-40B4-BE49-F238E27FC236}">
                  <a16:creationId xmlns:a16="http://schemas.microsoft.com/office/drawing/2014/main" id="{9E7649F9-BAD3-423E-A34D-32CEC98D2235}"/>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上箭头 5155">
              <a:hlinkClick r:id="rId2" action="ppaction://hlinksldjump" tooltip="下一个知识点"/>
              <a:extLst>
                <a:ext uri="{FF2B5EF4-FFF2-40B4-BE49-F238E27FC236}">
                  <a16:creationId xmlns:a16="http://schemas.microsoft.com/office/drawing/2014/main" id="{E5B4D85F-121E-4095-9871-DC240E4B06C3}"/>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52231" name="组合 8">
            <a:extLst>
              <a:ext uri="{FF2B5EF4-FFF2-40B4-BE49-F238E27FC236}">
                <a16:creationId xmlns:a16="http://schemas.microsoft.com/office/drawing/2014/main" id="{0A63B26D-42F4-4FB0-A9A4-C2C91306E3FB}"/>
              </a:ext>
            </a:extLst>
          </p:cNvPr>
          <p:cNvGrpSpPr>
            <a:grpSpLocks/>
          </p:cNvGrpSpPr>
          <p:nvPr/>
        </p:nvGrpSpPr>
        <p:grpSpPr bwMode="auto">
          <a:xfrm>
            <a:off x="8531225" y="2133600"/>
            <a:ext cx="504825" cy="504825"/>
            <a:chOff x="8521417" y="2709863"/>
            <a:chExt cx="504056" cy="504056"/>
          </a:xfrm>
        </p:grpSpPr>
        <p:sp>
          <p:nvSpPr>
            <p:cNvPr id="45" name="椭圆 44">
              <a:extLst>
                <a:ext uri="{FF2B5EF4-FFF2-40B4-BE49-F238E27FC236}">
                  <a16:creationId xmlns:a16="http://schemas.microsoft.com/office/drawing/2014/main" id="{E4422701-699C-4248-B3EF-FC595FEF7013}"/>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0AF6E346-3B68-4FD1-9E8A-0AEFD7160909}"/>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3" action="ppaction://hlinksldjump" tooltip="下一个知识点"/>
              <a:extLst>
                <a:ext uri="{FF2B5EF4-FFF2-40B4-BE49-F238E27FC236}">
                  <a16:creationId xmlns:a16="http://schemas.microsoft.com/office/drawing/2014/main" id="{1001B67A-D2B4-419A-A064-D721DF610626}"/>
                </a:ext>
              </a:extLst>
            </p:cNvPr>
            <p:cNvSpPr>
              <a:spLocks noChangeArrowheads="1"/>
            </p:cNvSpPr>
            <p:nvPr/>
          </p:nvSpPr>
          <p:spPr bwMode="auto">
            <a:xfrm rot="10800000" flipV="1">
              <a:off x="8660904" y="2822404"/>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52232" name="组合 23">
            <a:extLst>
              <a:ext uri="{FF2B5EF4-FFF2-40B4-BE49-F238E27FC236}">
                <a16:creationId xmlns:a16="http://schemas.microsoft.com/office/drawing/2014/main" id="{3265A425-9972-4E1D-BC94-8C88E8C69660}"/>
              </a:ext>
            </a:extLst>
          </p:cNvPr>
          <p:cNvGrpSpPr>
            <a:grpSpLocks/>
          </p:cNvGrpSpPr>
          <p:nvPr/>
        </p:nvGrpSpPr>
        <p:grpSpPr bwMode="auto">
          <a:xfrm>
            <a:off x="8526463" y="3717925"/>
            <a:ext cx="504825" cy="504825"/>
            <a:chOff x="8432678" y="1661126"/>
            <a:chExt cx="504056" cy="504056"/>
          </a:xfrm>
        </p:grpSpPr>
        <p:sp>
          <p:nvSpPr>
            <p:cNvPr id="44" name="椭圆 43">
              <a:extLst>
                <a:ext uri="{FF2B5EF4-FFF2-40B4-BE49-F238E27FC236}">
                  <a16:creationId xmlns:a16="http://schemas.microsoft.com/office/drawing/2014/main" id="{F494CA88-7959-442E-AFFB-C004498A76BE}"/>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上箭头 5155">
              <a:hlinkClick r:id="rId4" action="ppaction://hlinksldjump" tooltip="返回知识点目录"/>
              <a:extLst>
                <a:ext uri="{FF2B5EF4-FFF2-40B4-BE49-F238E27FC236}">
                  <a16:creationId xmlns:a16="http://schemas.microsoft.com/office/drawing/2014/main" id="{CA3080D7-4932-4BBE-98B1-D69B3F3B1E64}"/>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9" name="椭圆 48">
              <a:extLst>
                <a:ext uri="{FF2B5EF4-FFF2-40B4-BE49-F238E27FC236}">
                  <a16:creationId xmlns:a16="http://schemas.microsoft.com/office/drawing/2014/main" id="{5934F090-AAE6-4F45-A0C0-2CE8011DDE0E}"/>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cxnSp>
        <p:nvCxnSpPr>
          <p:cNvPr id="50" name="直接连接符 49">
            <a:extLst>
              <a:ext uri="{FF2B5EF4-FFF2-40B4-BE49-F238E27FC236}">
                <a16:creationId xmlns:a16="http://schemas.microsoft.com/office/drawing/2014/main" id="{978B0D4B-6A22-4FF9-84B3-C7C365C89E4E}"/>
              </a:ext>
            </a:extLst>
          </p:cNvPr>
          <p:cNvCxnSpPr/>
          <p:nvPr/>
        </p:nvCxnSpPr>
        <p:spPr>
          <a:xfrm>
            <a:off x="757238" y="5708650"/>
            <a:ext cx="7510462" cy="0"/>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2234" name="文本框 71">
            <a:extLst>
              <a:ext uri="{FF2B5EF4-FFF2-40B4-BE49-F238E27FC236}">
                <a16:creationId xmlns:a16="http://schemas.microsoft.com/office/drawing/2014/main" id="{CBDD65A1-6E45-4EB8-AF90-81E23D2A86EC}"/>
              </a:ext>
            </a:extLst>
          </p:cNvPr>
          <p:cNvSpPr txBox="1">
            <a:spLocks noChangeArrowheads="1"/>
          </p:cNvSpPr>
          <p:nvPr/>
        </p:nvSpPr>
        <p:spPr bwMode="auto">
          <a:xfrm>
            <a:off x="61277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1965</a:t>
            </a:r>
          </a:p>
        </p:txBody>
      </p:sp>
      <p:cxnSp>
        <p:nvCxnSpPr>
          <p:cNvPr id="52" name="直接连接符 51">
            <a:extLst>
              <a:ext uri="{FF2B5EF4-FFF2-40B4-BE49-F238E27FC236}">
                <a16:creationId xmlns:a16="http://schemas.microsoft.com/office/drawing/2014/main" id="{96802BE3-D713-4C77-BA8B-6CEB431E820C}"/>
              </a:ext>
            </a:extLst>
          </p:cNvPr>
          <p:cNvCxnSpPr/>
          <p:nvPr/>
        </p:nvCxnSpPr>
        <p:spPr>
          <a:xfrm>
            <a:off x="2192338" y="4240213"/>
            <a:ext cx="1327150" cy="911225"/>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FD5E2DAD-FB3C-4ACB-A425-36753F8FEC07}"/>
              </a:ext>
            </a:extLst>
          </p:cNvPr>
          <p:cNvCxnSpPr/>
          <p:nvPr/>
        </p:nvCxnSpPr>
        <p:spPr>
          <a:xfrm flipV="1">
            <a:off x="750888" y="4240213"/>
            <a:ext cx="1441450" cy="9921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6CF638C9-E395-48E2-AD91-3ACE7970009E}"/>
              </a:ext>
            </a:extLst>
          </p:cNvPr>
          <p:cNvCxnSpPr/>
          <p:nvPr/>
        </p:nvCxnSpPr>
        <p:spPr>
          <a:xfrm flipV="1">
            <a:off x="3519488" y="2125663"/>
            <a:ext cx="4510087" cy="31003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F75EB231-282E-4459-839B-6C4DD7232E6A}"/>
              </a:ext>
            </a:extLst>
          </p:cNvPr>
          <p:cNvSpPr/>
          <p:nvPr/>
        </p:nvSpPr>
        <p:spPr>
          <a:xfrm>
            <a:off x="688975" y="4975225"/>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6" name="椭圆 55">
            <a:extLst>
              <a:ext uri="{FF2B5EF4-FFF2-40B4-BE49-F238E27FC236}">
                <a16:creationId xmlns:a16="http://schemas.microsoft.com/office/drawing/2014/main" id="{E1ACD2FA-5D57-4FE8-A495-E53845ABD6B2}"/>
              </a:ext>
            </a:extLst>
          </p:cNvPr>
          <p:cNvSpPr/>
          <p:nvPr/>
        </p:nvSpPr>
        <p:spPr>
          <a:xfrm>
            <a:off x="1990725" y="4160838"/>
            <a:ext cx="301625" cy="298450"/>
          </a:xfrm>
          <a:prstGeom prst="ellipse">
            <a:avLst/>
          </a:prstGeom>
          <a:solidFill>
            <a:schemeClr val="accent3">
              <a:lumMod val="6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7" name="椭圆 56">
            <a:extLst>
              <a:ext uri="{FF2B5EF4-FFF2-40B4-BE49-F238E27FC236}">
                <a16:creationId xmlns:a16="http://schemas.microsoft.com/office/drawing/2014/main" id="{1DC8E212-648E-4C07-8EF6-D1DE9FFEAD3F}"/>
              </a:ext>
            </a:extLst>
          </p:cNvPr>
          <p:cNvSpPr/>
          <p:nvPr/>
        </p:nvSpPr>
        <p:spPr>
          <a:xfrm>
            <a:off x="2651125" y="4530725"/>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8" name="椭圆 57">
            <a:extLst>
              <a:ext uri="{FF2B5EF4-FFF2-40B4-BE49-F238E27FC236}">
                <a16:creationId xmlns:a16="http://schemas.microsoft.com/office/drawing/2014/main" id="{51FC1811-95F8-4C09-9C7C-DCF63A7D0621}"/>
              </a:ext>
            </a:extLst>
          </p:cNvPr>
          <p:cNvSpPr/>
          <p:nvPr/>
        </p:nvSpPr>
        <p:spPr>
          <a:xfrm>
            <a:off x="4243388" y="4454525"/>
            <a:ext cx="301625" cy="300038"/>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9" name="椭圆 58">
            <a:extLst>
              <a:ext uri="{FF2B5EF4-FFF2-40B4-BE49-F238E27FC236}">
                <a16:creationId xmlns:a16="http://schemas.microsoft.com/office/drawing/2014/main" id="{A976C607-E520-452B-9366-D3DCC87CCADF}"/>
              </a:ext>
            </a:extLst>
          </p:cNvPr>
          <p:cNvSpPr/>
          <p:nvPr/>
        </p:nvSpPr>
        <p:spPr>
          <a:xfrm>
            <a:off x="4926013" y="4006850"/>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0" name="椭圆 59">
            <a:extLst>
              <a:ext uri="{FF2B5EF4-FFF2-40B4-BE49-F238E27FC236}">
                <a16:creationId xmlns:a16="http://schemas.microsoft.com/office/drawing/2014/main" id="{C2297B9A-8F28-41D7-88AC-EF0E84838173}"/>
              </a:ext>
            </a:extLst>
          </p:cNvPr>
          <p:cNvSpPr/>
          <p:nvPr/>
        </p:nvSpPr>
        <p:spPr>
          <a:xfrm>
            <a:off x="5607050" y="3546475"/>
            <a:ext cx="303213" cy="29845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1" name="椭圆 60">
            <a:extLst>
              <a:ext uri="{FF2B5EF4-FFF2-40B4-BE49-F238E27FC236}">
                <a16:creationId xmlns:a16="http://schemas.microsoft.com/office/drawing/2014/main" id="{6803E8E8-353E-4D58-B5E5-14403A2BDF6C}"/>
              </a:ext>
            </a:extLst>
          </p:cNvPr>
          <p:cNvSpPr/>
          <p:nvPr/>
        </p:nvSpPr>
        <p:spPr>
          <a:xfrm>
            <a:off x="6488113" y="2960688"/>
            <a:ext cx="303212" cy="300037"/>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2" name="椭圆 61">
            <a:extLst>
              <a:ext uri="{FF2B5EF4-FFF2-40B4-BE49-F238E27FC236}">
                <a16:creationId xmlns:a16="http://schemas.microsoft.com/office/drawing/2014/main" id="{4933FB2F-768D-4F2B-824B-E8CE859636D0}"/>
              </a:ext>
            </a:extLst>
          </p:cNvPr>
          <p:cNvSpPr/>
          <p:nvPr/>
        </p:nvSpPr>
        <p:spPr>
          <a:xfrm>
            <a:off x="7105650" y="2543175"/>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3" name="椭圆 62">
            <a:extLst>
              <a:ext uri="{FF2B5EF4-FFF2-40B4-BE49-F238E27FC236}">
                <a16:creationId xmlns:a16="http://schemas.microsoft.com/office/drawing/2014/main" id="{35C5DD4B-CFE3-4EB0-8A09-0112E1521143}"/>
              </a:ext>
            </a:extLst>
          </p:cNvPr>
          <p:cNvSpPr/>
          <p:nvPr/>
        </p:nvSpPr>
        <p:spPr>
          <a:xfrm>
            <a:off x="3425825" y="4956175"/>
            <a:ext cx="301625" cy="300038"/>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4" name="椭圆 63">
            <a:extLst>
              <a:ext uri="{FF2B5EF4-FFF2-40B4-BE49-F238E27FC236}">
                <a16:creationId xmlns:a16="http://schemas.microsoft.com/office/drawing/2014/main" id="{F2B2BAF3-018B-42DD-8B95-A381A05584BF}"/>
              </a:ext>
            </a:extLst>
          </p:cNvPr>
          <p:cNvSpPr/>
          <p:nvPr/>
        </p:nvSpPr>
        <p:spPr>
          <a:xfrm>
            <a:off x="7804150" y="1989138"/>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2248" name="文本框 71">
            <a:extLst>
              <a:ext uri="{FF2B5EF4-FFF2-40B4-BE49-F238E27FC236}">
                <a16:creationId xmlns:a16="http://schemas.microsoft.com/office/drawing/2014/main" id="{BE076AAE-2640-4489-9F0B-3968752FE1BB}"/>
              </a:ext>
            </a:extLst>
          </p:cNvPr>
          <p:cNvSpPr txBox="1">
            <a:spLocks noChangeArrowheads="1"/>
          </p:cNvSpPr>
          <p:nvPr/>
        </p:nvSpPr>
        <p:spPr bwMode="auto">
          <a:xfrm>
            <a:off x="1260475" y="5780088"/>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1984</a:t>
            </a:r>
          </a:p>
        </p:txBody>
      </p:sp>
      <p:sp>
        <p:nvSpPr>
          <p:cNvPr id="52249" name="文本框 71">
            <a:extLst>
              <a:ext uri="{FF2B5EF4-FFF2-40B4-BE49-F238E27FC236}">
                <a16:creationId xmlns:a16="http://schemas.microsoft.com/office/drawing/2014/main" id="{28D71B4B-EB1F-4010-8B7A-28782436176C}"/>
              </a:ext>
            </a:extLst>
          </p:cNvPr>
          <p:cNvSpPr txBox="1">
            <a:spLocks noChangeArrowheads="1"/>
          </p:cNvSpPr>
          <p:nvPr/>
        </p:nvSpPr>
        <p:spPr bwMode="auto">
          <a:xfrm flipH="1">
            <a:off x="1836738" y="5780088"/>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1985</a:t>
            </a:r>
          </a:p>
        </p:txBody>
      </p:sp>
      <p:sp>
        <p:nvSpPr>
          <p:cNvPr id="52250" name="文本框 71">
            <a:extLst>
              <a:ext uri="{FF2B5EF4-FFF2-40B4-BE49-F238E27FC236}">
                <a16:creationId xmlns:a16="http://schemas.microsoft.com/office/drawing/2014/main" id="{AEBCEA72-C273-4729-8CFB-79EE41ECEE19}"/>
              </a:ext>
            </a:extLst>
          </p:cNvPr>
          <p:cNvSpPr txBox="1">
            <a:spLocks noChangeArrowheads="1"/>
          </p:cNvSpPr>
          <p:nvPr/>
        </p:nvSpPr>
        <p:spPr bwMode="auto">
          <a:xfrm>
            <a:off x="2484438"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1986</a:t>
            </a:r>
          </a:p>
        </p:txBody>
      </p:sp>
      <p:sp>
        <p:nvSpPr>
          <p:cNvPr id="52251" name="文本框 71">
            <a:extLst>
              <a:ext uri="{FF2B5EF4-FFF2-40B4-BE49-F238E27FC236}">
                <a16:creationId xmlns:a16="http://schemas.microsoft.com/office/drawing/2014/main" id="{027C109E-257A-4CCB-BB0C-296E89DE9B9B}"/>
              </a:ext>
            </a:extLst>
          </p:cNvPr>
          <p:cNvSpPr txBox="1">
            <a:spLocks noChangeArrowheads="1"/>
          </p:cNvSpPr>
          <p:nvPr/>
        </p:nvSpPr>
        <p:spPr bwMode="auto">
          <a:xfrm>
            <a:off x="4068763"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1990</a:t>
            </a:r>
          </a:p>
        </p:txBody>
      </p:sp>
      <p:sp>
        <p:nvSpPr>
          <p:cNvPr id="52252" name="文本框 71">
            <a:extLst>
              <a:ext uri="{FF2B5EF4-FFF2-40B4-BE49-F238E27FC236}">
                <a16:creationId xmlns:a16="http://schemas.microsoft.com/office/drawing/2014/main" id="{5C678ADE-1C12-4E29-BA3C-595992CAC2FA}"/>
              </a:ext>
            </a:extLst>
          </p:cNvPr>
          <p:cNvSpPr txBox="1">
            <a:spLocks noChangeArrowheads="1"/>
          </p:cNvSpPr>
          <p:nvPr/>
        </p:nvSpPr>
        <p:spPr bwMode="auto">
          <a:xfrm>
            <a:off x="471487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1992</a:t>
            </a:r>
          </a:p>
        </p:txBody>
      </p:sp>
      <p:sp>
        <p:nvSpPr>
          <p:cNvPr id="52253" name="文本框 71">
            <a:extLst>
              <a:ext uri="{FF2B5EF4-FFF2-40B4-BE49-F238E27FC236}">
                <a16:creationId xmlns:a16="http://schemas.microsoft.com/office/drawing/2014/main" id="{F2F1C073-99DC-4502-B9AA-BC406972EA0B}"/>
              </a:ext>
            </a:extLst>
          </p:cNvPr>
          <p:cNvSpPr txBox="1">
            <a:spLocks noChangeArrowheads="1"/>
          </p:cNvSpPr>
          <p:nvPr/>
        </p:nvSpPr>
        <p:spPr bwMode="auto">
          <a:xfrm>
            <a:off x="5508625" y="57816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FFC000"/>
                </a:solidFill>
                <a:latin typeface="Kozuka Gothic Pr6N B" charset="-128"/>
                <a:ea typeface="Kozuka Gothic Pr6N B" charset="-128"/>
              </a:rPr>
              <a:t>1995</a:t>
            </a:r>
          </a:p>
        </p:txBody>
      </p:sp>
      <p:sp>
        <p:nvSpPr>
          <p:cNvPr id="52254" name="文本框 71">
            <a:extLst>
              <a:ext uri="{FF2B5EF4-FFF2-40B4-BE49-F238E27FC236}">
                <a16:creationId xmlns:a16="http://schemas.microsoft.com/office/drawing/2014/main" id="{10D67F57-0445-4C08-A063-45620289D053}"/>
              </a:ext>
            </a:extLst>
          </p:cNvPr>
          <p:cNvSpPr txBox="1">
            <a:spLocks noChangeArrowheads="1"/>
          </p:cNvSpPr>
          <p:nvPr/>
        </p:nvSpPr>
        <p:spPr bwMode="auto">
          <a:xfrm>
            <a:off x="6299200"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1998</a:t>
            </a:r>
          </a:p>
        </p:txBody>
      </p:sp>
      <p:sp>
        <p:nvSpPr>
          <p:cNvPr id="52255" name="文本框 71">
            <a:extLst>
              <a:ext uri="{FF2B5EF4-FFF2-40B4-BE49-F238E27FC236}">
                <a16:creationId xmlns:a16="http://schemas.microsoft.com/office/drawing/2014/main" id="{9D541F66-D3DA-4A6C-8450-C58A378CF649}"/>
              </a:ext>
            </a:extLst>
          </p:cNvPr>
          <p:cNvSpPr txBox="1">
            <a:spLocks noChangeArrowheads="1"/>
          </p:cNvSpPr>
          <p:nvPr/>
        </p:nvSpPr>
        <p:spPr bwMode="auto">
          <a:xfrm>
            <a:off x="6948488"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2001</a:t>
            </a:r>
          </a:p>
        </p:txBody>
      </p:sp>
      <p:sp>
        <p:nvSpPr>
          <p:cNvPr id="52256" name="文本框 71">
            <a:extLst>
              <a:ext uri="{FF2B5EF4-FFF2-40B4-BE49-F238E27FC236}">
                <a16:creationId xmlns:a16="http://schemas.microsoft.com/office/drawing/2014/main" id="{D5F93326-DC1A-4E40-9640-E777C3AF76BB}"/>
              </a:ext>
            </a:extLst>
          </p:cNvPr>
          <p:cNvSpPr txBox="1">
            <a:spLocks noChangeArrowheads="1"/>
          </p:cNvSpPr>
          <p:nvPr/>
        </p:nvSpPr>
        <p:spPr bwMode="auto">
          <a:xfrm>
            <a:off x="7597775" y="5776913"/>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2009</a:t>
            </a:r>
          </a:p>
        </p:txBody>
      </p:sp>
      <p:sp>
        <p:nvSpPr>
          <p:cNvPr id="74" name="椭圆 73">
            <a:extLst>
              <a:ext uri="{FF2B5EF4-FFF2-40B4-BE49-F238E27FC236}">
                <a16:creationId xmlns:a16="http://schemas.microsoft.com/office/drawing/2014/main" id="{D25B1315-4596-41A1-93DA-F3F9AC8B96C1}"/>
              </a:ext>
            </a:extLst>
          </p:cNvPr>
          <p:cNvSpPr/>
          <p:nvPr/>
        </p:nvSpPr>
        <p:spPr>
          <a:xfrm>
            <a:off x="1333500" y="4557713"/>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2258" name="文本框 71">
            <a:extLst>
              <a:ext uri="{FF2B5EF4-FFF2-40B4-BE49-F238E27FC236}">
                <a16:creationId xmlns:a16="http://schemas.microsoft.com/office/drawing/2014/main" id="{FF7CA941-B412-430E-804E-C1C03F9AF464}"/>
              </a:ext>
            </a:extLst>
          </p:cNvPr>
          <p:cNvSpPr txBox="1">
            <a:spLocks noChangeArrowheads="1"/>
          </p:cNvSpPr>
          <p:nvPr/>
        </p:nvSpPr>
        <p:spPr bwMode="auto">
          <a:xfrm>
            <a:off x="3278188" y="5776913"/>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7F7F7F"/>
                </a:solidFill>
                <a:latin typeface="Kozuka Gothic Pr6N B" charset="-128"/>
                <a:ea typeface="Kozuka Gothic Pr6N B" charset="-128"/>
              </a:rPr>
              <a:t>1987</a:t>
            </a:r>
          </a:p>
        </p:txBody>
      </p:sp>
    </p:spTree>
  </p:cSld>
  <p:clrMapOvr>
    <a:masterClrMapping/>
  </p:clrMapOvr>
  <p:transition advClick="0" advTm="4000"/>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灯片编号占位符 4">
            <a:extLst>
              <a:ext uri="{FF2B5EF4-FFF2-40B4-BE49-F238E27FC236}">
                <a16:creationId xmlns:a16="http://schemas.microsoft.com/office/drawing/2014/main" id="{30FE030E-82D0-4D91-941B-A7C49F83C95F}"/>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08FACD1-7E1D-4821-AF47-010EA844F841}" type="slidenum">
              <a:rPr altLang="en-US" sz="1200">
                <a:solidFill>
                  <a:srgbClr val="898989"/>
                </a:solidFill>
                <a:ea typeface="Migraffiti" charset="-122"/>
              </a:rPr>
              <a:pPr>
                <a:spcBef>
                  <a:spcPct val="0"/>
                </a:spcBef>
                <a:buFontTx/>
                <a:buNone/>
              </a:pPr>
              <a:t>33</a:t>
            </a:fld>
            <a:endParaRPr lang="zh-CN" altLang="zh-CN" sz="1200">
              <a:solidFill>
                <a:srgbClr val="898989"/>
              </a:solidFill>
              <a:latin typeface="Broadway" panose="04040905080B02020502" pitchFamily="82" charset="0"/>
              <a:ea typeface="Migraffiti" charset="-122"/>
            </a:endParaRPr>
          </a:p>
        </p:txBody>
      </p:sp>
      <p:sp>
        <p:nvSpPr>
          <p:cNvPr id="75" name="矩形 74">
            <a:extLst>
              <a:ext uri="{FF2B5EF4-FFF2-40B4-BE49-F238E27FC236}">
                <a16:creationId xmlns:a16="http://schemas.microsoft.com/office/drawing/2014/main" id="{0DA4D242-DFA6-42B7-825C-8164DAC0D041}"/>
              </a:ext>
            </a:extLst>
          </p:cNvPr>
          <p:cNvSpPr/>
          <p:nvPr/>
        </p:nvSpPr>
        <p:spPr>
          <a:xfrm>
            <a:off x="1262063" y="1617663"/>
            <a:ext cx="4495800" cy="1074737"/>
          </a:xfrm>
          <a:prstGeom prst="rect">
            <a:avLst/>
          </a:prstGeom>
          <a:noFill/>
          <a:ln w="22225" cmpd="sng">
            <a:solidFill>
              <a:schemeClr val="accent3">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3252" name="文本框 99">
            <a:extLst>
              <a:ext uri="{FF2B5EF4-FFF2-40B4-BE49-F238E27FC236}">
                <a16:creationId xmlns:a16="http://schemas.microsoft.com/office/drawing/2014/main" id="{334915D5-FE5D-4DBF-8D63-5B99DEFAE1B2}"/>
              </a:ext>
            </a:extLst>
          </p:cNvPr>
          <p:cNvSpPr txBox="1">
            <a:spLocks noChangeArrowheads="1"/>
          </p:cNvSpPr>
          <p:nvPr/>
        </p:nvSpPr>
        <p:spPr bwMode="auto">
          <a:xfrm>
            <a:off x="1333500" y="1616075"/>
            <a:ext cx="42449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1800" b="1" dirty="0">
                <a:solidFill>
                  <a:srgbClr val="FF0000"/>
                </a:solidFill>
                <a:latin typeface="微软雅黑" panose="020B0503020204020204" pitchFamily="34" charset="-122"/>
                <a:ea typeface="微软雅黑" panose="020B0503020204020204" pitchFamily="34" charset="-122"/>
              </a:rPr>
              <a:t>Windows 98</a:t>
            </a:r>
            <a:r>
              <a:rPr lang="zh-CN" altLang="en-US" sz="1800" dirty="0">
                <a:latin typeface="微软雅黑" panose="020B0503020204020204" pitchFamily="34" charset="-122"/>
                <a:ea typeface="微软雅黑" panose="020B0503020204020204" pitchFamily="34" charset="-122"/>
              </a:rPr>
              <a:t>，速度更快，稳定性更佳，并全面集成了</a:t>
            </a:r>
            <a:r>
              <a:rPr lang="en-US" altLang="zh-CN" sz="1800" dirty="0">
                <a:latin typeface="微软雅黑" panose="020B0503020204020204" pitchFamily="34" charset="-122"/>
                <a:ea typeface="微软雅黑" panose="020B0503020204020204" pitchFamily="34" charset="-122"/>
              </a:rPr>
              <a:t>Internet</a:t>
            </a:r>
            <a:r>
              <a:rPr lang="zh-CN" altLang="en-US" sz="1800" dirty="0">
                <a:latin typeface="微软雅黑" panose="020B0503020204020204" pitchFamily="34" charset="-122"/>
                <a:ea typeface="微软雅黑" panose="020B0503020204020204" pitchFamily="34" charset="-122"/>
              </a:rPr>
              <a:t>标准。</a:t>
            </a:r>
          </a:p>
        </p:txBody>
      </p:sp>
      <p:sp>
        <p:nvSpPr>
          <p:cNvPr id="53253" name="文本框 22533">
            <a:extLst>
              <a:ext uri="{FF2B5EF4-FFF2-40B4-BE49-F238E27FC236}">
                <a16:creationId xmlns:a16="http://schemas.microsoft.com/office/drawing/2014/main" id="{B6F94774-0574-4EFB-A5AD-DAE68F9B4458}"/>
              </a:ext>
            </a:extLst>
          </p:cNvPr>
          <p:cNvSpPr txBox="1">
            <a:spLocks noChangeArrowheads="1"/>
          </p:cNvSpPr>
          <p:nvPr/>
        </p:nvSpPr>
        <p:spPr bwMode="auto">
          <a:xfrm>
            <a:off x="2609850" y="101600"/>
            <a:ext cx="38925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4</a:t>
            </a:r>
            <a:r>
              <a:rPr lang="zh-CN" altLang="en-US" sz="2600" b="1">
                <a:solidFill>
                  <a:schemeClr val="bg1"/>
                </a:solidFill>
                <a:latin typeface="黑体" panose="02010609060101010101" pitchFamily="49" charset="-122"/>
                <a:ea typeface="黑体" panose="02010609060101010101" pitchFamily="49" charset="-122"/>
              </a:rPr>
              <a:t> 多媒体技术的发展</a:t>
            </a:r>
          </a:p>
        </p:txBody>
      </p:sp>
      <p:grpSp>
        <p:nvGrpSpPr>
          <p:cNvPr id="53254" name="组合 8">
            <a:extLst>
              <a:ext uri="{FF2B5EF4-FFF2-40B4-BE49-F238E27FC236}">
                <a16:creationId xmlns:a16="http://schemas.microsoft.com/office/drawing/2014/main" id="{C51AE312-D06E-44D2-B26F-00EEED649B65}"/>
              </a:ext>
            </a:extLst>
          </p:cNvPr>
          <p:cNvGrpSpPr>
            <a:grpSpLocks/>
          </p:cNvGrpSpPr>
          <p:nvPr/>
        </p:nvGrpSpPr>
        <p:grpSpPr bwMode="auto">
          <a:xfrm>
            <a:off x="8526463" y="2925763"/>
            <a:ext cx="504825" cy="504825"/>
            <a:chOff x="8521417" y="2709863"/>
            <a:chExt cx="504056" cy="504056"/>
          </a:xfrm>
        </p:grpSpPr>
        <p:sp>
          <p:nvSpPr>
            <p:cNvPr id="41" name="椭圆 40">
              <a:extLst>
                <a:ext uri="{FF2B5EF4-FFF2-40B4-BE49-F238E27FC236}">
                  <a16:creationId xmlns:a16="http://schemas.microsoft.com/office/drawing/2014/main" id="{5838EFFA-7FB6-4FE7-9F59-5F303CFCFDD8}"/>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41">
              <a:extLst>
                <a:ext uri="{FF2B5EF4-FFF2-40B4-BE49-F238E27FC236}">
                  <a16:creationId xmlns:a16="http://schemas.microsoft.com/office/drawing/2014/main" id="{96A246DD-116F-46F6-ACE9-AA1B6086C906}"/>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上箭头 5155">
              <a:hlinkClick r:id="rId2" action="ppaction://hlinksldjump" tooltip="下一个知识点"/>
              <a:extLst>
                <a:ext uri="{FF2B5EF4-FFF2-40B4-BE49-F238E27FC236}">
                  <a16:creationId xmlns:a16="http://schemas.microsoft.com/office/drawing/2014/main" id="{3BD288CF-0826-40F8-8D05-87B5ADE617F2}"/>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53255" name="组合 8">
            <a:extLst>
              <a:ext uri="{FF2B5EF4-FFF2-40B4-BE49-F238E27FC236}">
                <a16:creationId xmlns:a16="http://schemas.microsoft.com/office/drawing/2014/main" id="{9E1694F2-4434-4AD0-8408-996713E5A999}"/>
              </a:ext>
            </a:extLst>
          </p:cNvPr>
          <p:cNvGrpSpPr>
            <a:grpSpLocks/>
          </p:cNvGrpSpPr>
          <p:nvPr/>
        </p:nvGrpSpPr>
        <p:grpSpPr bwMode="auto">
          <a:xfrm>
            <a:off x="8526463" y="2133600"/>
            <a:ext cx="504825" cy="504825"/>
            <a:chOff x="8521417" y="2709863"/>
            <a:chExt cx="504056" cy="504056"/>
          </a:xfrm>
        </p:grpSpPr>
        <p:sp>
          <p:nvSpPr>
            <p:cNvPr id="45" name="椭圆 44">
              <a:extLst>
                <a:ext uri="{FF2B5EF4-FFF2-40B4-BE49-F238E27FC236}">
                  <a16:creationId xmlns:a16="http://schemas.microsoft.com/office/drawing/2014/main" id="{C5381937-A95B-46B2-A9BD-50DB5613D80D}"/>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07AAF801-D7C0-4868-9E5C-48092E3A3DE9}"/>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3" action="ppaction://hlinksldjump" tooltip="下一个知识点"/>
              <a:extLst>
                <a:ext uri="{FF2B5EF4-FFF2-40B4-BE49-F238E27FC236}">
                  <a16:creationId xmlns:a16="http://schemas.microsoft.com/office/drawing/2014/main" id="{F8CE6214-076D-491E-AA06-787A3466504F}"/>
                </a:ext>
              </a:extLst>
            </p:cNvPr>
            <p:cNvSpPr>
              <a:spLocks noChangeArrowheads="1"/>
            </p:cNvSpPr>
            <p:nvPr/>
          </p:nvSpPr>
          <p:spPr bwMode="auto">
            <a:xfrm rot="10800000" flipV="1">
              <a:off x="8660904" y="2822404"/>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53256" name="组合 23">
            <a:extLst>
              <a:ext uri="{FF2B5EF4-FFF2-40B4-BE49-F238E27FC236}">
                <a16:creationId xmlns:a16="http://schemas.microsoft.com/office/drawing/2014/main" id="{80BE2D58-0479-4522-AAAD-A4D354399F6A}"/>
              </a:ext>
            </a:extLst>
          </p:cNvPr>
          <p:cNvGrpSpPr>
            <a:grpSpLocks/>
          </p:cNvGrpSpPr>
          <p:nvPr/>
        </p:nvGrpSpPr>
        <p:grpSpPr bwMode="auto">
          <a:xfrm>
            <a:off x="8526463" y="3717925"/>
            <a:ext cx="504825" cy="504825"/>
            <a:chOff x="8432678" y="1661126"/>
            <a:chExt cx="504056" cy="504056"/>
          </a:xfrm>
        </p:grpSpPr>
        <p:sp>
          <p:nvSpPr>
            <p:cNvPr id="44" name="椭圆 43">
              <a:extLst>
                <a:ext uri="{FF2B5EF4-FFF2-40B4-BE49-F238E27FC236}">
                  <a16:creationId xmlns:a16="http://schemas.microsoft.com/office/drawing/2014/main" id="{6A32B357-806E-487C-B246-2DB4B6AEF4DF}"/>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上箭头 5155">
              <a:hlinkClick r:id="rId4" action="ppaction://hlinksldjump" tooltip="返回知识点目录"/>
              <a:extLst>
                <a:ext uri="{FF2B5EF4-FFF2-40B4-BE49-F238E27FC236}">
                  <a16:creationId xmlns:a16="http://schemas.microsoft.com/office/drawing/2014/main" id="{B9384E96-0BB0-4747-838E-28C8F98AA55A}"/>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9" name="椭圆 48">
              <a:extLst>
                <a:ext uri="{FF2B5EF4-FFF2-40B4-BE49-F238E27FC236}">
                  <a16:creationId xmlns:a16="http://schemas.microsoft.com/office/drawing/2014/main" id="{99C1B8C3-2CBB-476C-AFAA-662B77E61A91}"/>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cxnSp>
        <p:nvCxnSpPr>
          <p:cNvPr id="50" name="直接连接符 49">
            <a:extLst>
              <a:ext uri="{FF2B5EF4-FFF2-40B4-BE49-F238E27FC236}">
                <a16:creationId xmlns:a16="http://schemas.microsoft.com/office/drawing/2014/main" id="{344F17E6-CF6E-46BF-8AD7-19E8A0FCAF42}"/>
              </a:ext>
            </a:extLst>
          </p:cNvPr>
          <p:cNvCxnSpPr/>
          <p:nvPr/>
        </p:nvCxnSpPr>
        <p:spPr>
          <a:xfrm>
            <a:off x="757238" y="5708650"/>
            <a:ext cx="7510462" cy="0"/>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3258" name="文本框 71">
            <a:extLst>
              <a:ext uri="{FF2B5EF4-FFF2-40B4-BE49-F238E27FC236}">
                <a16:creationId xmlns:a16="http://schemas.microsoft.com/office/drawing/2014/main" id="{F0D53465-82BF-4922-820A-0C6FB25F3079}"/>
              </a:ext>
            </a:extLst>
          </p:cNvPr>
          <p:cNvSpPr txBox="1">
            <a:spLocks noChangeArrowheads="1"/>
          </p:cNvSpPr>
          <p:nvPr/>
        </p:nvSpPr>
        <p:spPr bwMode="auto">
          <a:xfrm>
            <a:off x="61277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1965</a:t>
            </a:r>
          </a:p>
        </p:txBody>
      </p:sp>
      <p:cxnSp>
        <p:nvCxnSpPr>
          <p:cNvPr id="52" name="直接连接符 51">
            <a:extLst>
              <a:ext uri="{FF2B5EF4-FFF2-40B4-BE49-F238E27FC236}">
                <a16:creationId xmlns:a16="http://schemas.microsoft.com/office/drawing/2014/main" id="{EDAA9F6C-A84E-47CD-BF1D-2301A8C7E86A}"/>
              </a:ext>
            </a:extLst>
          </p:cNvPr>
          <p:cNvCxnSpPr/>
          <p:nvPr/>
        </p:nvCxnSpPr>
        <p:spPr>
          <a:xfrm>
            <a:off x="2192338" y="4240213"/>
            <a:ext cx="1327150" cy="911225"/>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07B86AC-FAB2-4FA1-8603-C8301F04A7C0}"/>
              </a:ext>
            </a:extLst>
          </p:cNvPr>
          <p:cNvCxnSpPr/>
          <p:nvPr/>
        </p:nvCxnSpPr>
        <p:spPr>
          <a:xfrm flipV="1">
            <a:off x="750888" y="4240213"/>
            <a:ext cx="1441450" cy="9921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9B4E50B0-134C-4271-838F-CF9866E1E378}"/>
              </a:ext>
            </a:extLst>
          </p:cNvPr>
          <p:cNvCxnSpPr/>
          <p:nvPr/>
        </p:nvCxnSpPr>
        <p:spPr>
          <a:xfrm flipV="1">
            <a:off x="3519488" y="2125663"/>
            <a:ext cx="4510087" cy="31003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6DABFCB7-725E-491E-8797-5CE9588382EB}"/>
              </a:ext>
            </a:extLst>
          </p:cNvPr>
          <p:cNvSpPr/>
          <p:nvPr/>
        </p:nvSpPr>
        <p:spPr>
          <a:xfrm>
            <a:off x="688975" y="4975225"/>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6" name="椭圆 55">
            <a:extLst>
              <a:ext uri="{FF2B5EF4-FFF2-40B4-BE49-F238E27FC236}">
                <a16:creationId xmlns:a16="http://schemas.microsoft.com/office/drawing/2014/main" id="{CF0CE234-F74C-4F6C-BA57-D14E5FD53EBB}"/>
              </a:ext>
            </a:extLst>
          </p:cNvPr>
          <p:cNvSpPr/>
          <p:nvPr/>
        </p:nvSpPr>
        <p:spPr>
          <a:xfrm>
            <a:off x="1990725" y="4160838"/>
            <a:ext cx="301625" cy="298450"/>
          </a:xfrm>
          <a:prstGeom prst="ellipse">
            <a:avLst/>
          </a:prstGeom>
          <a:solidFill>
            <a:schemeClr val="accent3">
              <a:lumMod val="6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7" name="椭圆 56">
            <a:extLst>
              <a:ext uri="{FF2B5EF4-FFF2-40B4-BE49-F238E27FC236}">
                <a16:creationId xmlns:a16="http://schemas.microsoft.com/office/drawing/2014/main" id="{F324A769-1265-47D3-BFE2-AD720FD65FB3}"/>
              </a:ext>
            </a:extLst>
          </p:cNvPr>
          <p:cNvSpPr/>
          <p:nvPr/>
        </p:nvSpPr>
        <p:spPr>
          <a:xfrm>
            <a:off x="2651125" y="4530725"/>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8" name="椭圆 57">
            <a:extLst>
              <a:ext uri="{FF2B5EF4-FFF2-40B4-BE49-F238E27FC236}">
                <a16:creationId xmlns:a16="http://schemas.microsoft.com/office/drawing/2014/main" id="{227D8036-B964-48A0-AFD1-1F82C5DC6D87}"/>
              </a:ext>
            </a:extLst>
          </p:cNvPr>
          <p:cNvSpPr/>
          <p:nvPr/>
        </p:nvSpPr>
        <p:spPr>
          <a:xfrm>
            <a:off x="4243388" y="4454525"/>
            <a:ext cx="301625" cy="300038"/>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9" name="椭圆 58">
            <a:extLst>
              <a:ext uri="{FF2B5EF4-FFF2-40B4-BE49-F238E27FC236}">
                <a16:creationId xmlns:a16="http://schemas.microsoft.com/office/drawing/2014/main" id="{FA2C596D-892C-4BE9-BC2F-D19E0A3B8581}"/>
              </a:ext>
            </a:extLst>
          </p:cNvPr>
          <p:cNvSpPr/>
          <p:nvPr/>
        </p:nvSpPr>
        <p:spPr>
          <a:xfrm>
            <a:off x="4926013" y="4006850"/>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0" name="椭圆 59">
            <a:extLst>
              <a:ext uri="{FF2B5EF4-FFF2-40B4-BE49-F238E27FC236}">
                <a16:creationId xmlns:a16="http://schemas.microsoft.com/office/drawing/2014/main" id="{093858F2-0A9F-494D-9BEF-6CA0287E7003}"/>
              </a:ext>
            </a:extLst>
          </p:cNvPr>
          <p:cNvSpPr/>
          <p:nvPr/>
        </p:nvSpPr>
        <p:spPr>
          <a:xfrm>
            <a:off x="5607050" y="3546475"/>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1" name="椭圆 60">
            <a:extLst>
              <a:ext uri="{FF2B5EF4-FFF2-40B4-BE49-F238E27FC236}">
                <a16:creationId xmlns:a16="http://schemas.microsoft.com/office/drawing/2014/main" id="{2F81FD77-5375-4F65-B12A-7332B194F4FD}"/>
              </a:ext>
            </a:extLst>
          </p:cNvPr>
          <p:cNvSpPr/>
          <p:nvPr/>
        </p:nvSpPr>
        <p:spPr>
          <a:xfrm>
            <a:off x="6488113" y="2960688"/>
            <a:ext cx="303212" cy="300037"/>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2" name="椭圆 61">
            <a:extLst>
              <a:ext uri="{FF2B5EF4-FFF2-40B4-BE49-F238E27FC236}">
                <a16:creationId xmlns:a16="http://schemas.microsoft.com/office/drawing/2014/main" id="{A5B358E4-01EC-436F-9EC1-7EB33A667057}"/>
              </a:ext>
            </a:extLst>
          </p:cNvPr>
          <p:cNvSpPr/>
          <p:nvPr/>
        </p:nvSpPr>
        <p:spPr>
          <a:xfrm>
            <a:off x="7105650" y="2543175"/>
            <a:ext cx="301625" cy="298450"/>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3" name="椭圆 62">
            <a:extLst>
              <a:ext uri="{FF2B5EF4-FFF2-40B4-BE49-F238E27FC236}">
                <a16:creationId xmlns:a16="http://schemas.microsoft.com/office/drawing/2014/main" id="{A550BB74-A050-4434-AAB5-ECDE6FE15492}"/>
              </a:ext>
            </a:extLst>
          </p:cNvPr>
          <p:cNvSpPr/>
          <p:nvPr/>
        </p:nvSpPr>
        <p:spPr>
          <a:xfrm>
            <a:off x="3425825" y="4956175"/>
            <a:ext cx="301625" cy="300038"/>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4" name="椭圆 63">
            <a:extLst>
              <a:ext uri="{FF2B5EF4-FFF2-40B4-BE49-F238E27FC236}">
                <a16:creationId xmlns:a16="http://schemas.microsoft.com/office/drawing/2014/main" id="{859D9E06-CC24-4BCC-9EEE-DB978D442583}"/>
              </a:ext>
            </a:extLst>
          </p:cNvPr>
          <p:cNvSpPr/>
          <p:nvPr/>
        </p:nvSpPr>
        <p:spPr>
          <a:xfrm>
            <a:off x="7804150" y="1989138"/>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3272" name="文本框 71">
            <a:extLst>
              <a:ext uri="{FF2B5EF4-FFF2-40B4-BE49-F238E27FC236}">
                <a16:creationId xmlns:a16="http://schemas.microsoft.com/office/drawing/2014/main" id="{40885A2F-8B23-43C1-9457-82AB0EFF9BB2}"/>
              </a:ext>
            </a:extLst>
          </p:cNvPr>
          <p:cNvSpPr txBox="1">
            <a:spLocks noChangeArrowheads="1"/>
          </p:cNvSpPr>
          <p:nvPr/>
        </p:nvSpPr>
        <p:spPr bwMode="auto">
          <a:xfrm>
            <a:off x="1260475" y="5780088"/>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1984</a:t>
            </a:r>
          </a:p>
        </p:txBody>
      </p:sp>
      <p:sp>
        <p:nvSpPr>
          <p:cNvPr id="53273" name="文本框 71">
            <a:extLst>
              <a:ext uri="{FF2B5EF4-FFF2-40B4-BE49-F238E27FC236}">
                <a16:creationId xmlns:a16="http://schemas.microsoft.com/office/drawing/2014/main" id="{4BECF4CC-947A-466F-BBDB-E3F598E3E841}"/>
              </a:ext>
            </a:extLst>
          </p:cNvPr>
          <p:cNvSpPr txBox="1">
            <a:spLocks noChangeArrowheads="1"/>
          </p:cNvSpPr>
          <p:nvPr/>
        </p:nvSpPr>
        <p:spPr bwMode="auto">
          <a:xfrm flipH="1">
            <a:off x="1836738" y="5780088"/>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1985</a:t>
            </a:r>
          </a:p>
        </p:txBody>
      </p:sp>
      <p:sp>
        <p:nvSpPr>
          <p:cNvPr id="53274" name="文本框 71">
            <a:extLst>
              <a:ext uri="{FF2B5EF4-FFF2-40B4-BE49-F238E27FC236}">
                <a16:creationId xmlns:a16="http://schemas.microsoft.com/office/drawing/2014/main" id="{CD8C8DC3-2BC7-43C1-BB63-C5268E785377}"/>
              </a:ext>
            </a:extLst>
          </p:cNvPr>
          <p:cNvSpPr txBox="1">
            <a:spLocks noChangeArrowheads="1"/>
          </p:cNvSpPr>
          <p:nvPr/>
        </p:nvSpPr>
        <p:spPr bwMode="auto">
          <a:xfrm>
            <a:off x="2484438"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1986</a:t>
            </a:r>
          </a:p>
        </p:txBody>
      </p:sp>
      <p:sp>
        <p:nvSpPr>
          <p:cNvPr id="53275" name="文本框 71">
            <a:extLst>
              <a:ext uri="{FF2B5EF4-FFF2-40B4-BE49-F238E27FC236}">
                <a16:creationId xmlns:a16="http://schemas.microsoft.com/office/drawing/2014/main" id="{8C060D3B-CD2C-4B8D-829F-4F659BDE323D}"/>
              </a:ext>
            </a:extLst>
          </p:cNvPr>
          <p:cNvSpPr txBox="1">
            <a:spLocks noChangeArrowheads="1"/>
          </p:cNvSpPr>
          <p:nvPr/>
        </p:nvSpPr>
        <p:spPr bwMode="auto">
          <a:xfrm>
            <a:off x="4068763"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1990</a:t>
            </a:r>
          </a:p>
        </p:txBody>
      </p:sp>
      <p:sp>
        <p:nvSpPr>
          <p:cNvPr id="53276" name="文本框 71">
            <a:extLst>
              <a:ext uri="{FF2B5EF4-FFF2-40B4-BE49-F238E27FC236}">
                <a16:creationId xmlns:a16="http://schemas.microsoft.com/office/drawing/2014/main" id="{7B8E0547-5024-4463-9CF9-A8E475813F93}"/>
              </a:ext>
            </a:extLst>
          </p:cNvPr>
          <p:cNvSpPr txBox="1">
            <a:spLocks noChangeArrowheads="1"/>
          </p:cNvSpPr>
          <p:nvPr/>
        </p:nvSpPr>
        <p:spPr bwMode="auto">
          <a:xfrm>
            <a:off x="471487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1992</a:t>
            </a:r>
          </a:p>
        </p:txBody>
      </p:sp>
      <p:sp>
        <p:nvSpPr>
          <p:cNvPr id="53277" name="文本框 71">
            <a:extLst>
              <a:ext uri="{FF2B5EF4-FFF2-40B4-BE49-F238E27FC236}">
                <a16:creationId xmlns:a16="http://schemas.microsoft.com/office/drawing/2014/main" id="{FAA402C4-0EB4-45FA-8C90-4857D67C7386}"/>
              </a:ext>
            </a:extLst>
          </p:cNvPr>
          <p:cNvSpPr txBox="1">
            <a:spLocks noChangeArrowheads="1"/>
          </p:cNvSpPr>
          <p:nvPr/>
        </p:nvSpPr>
        <p:spPr bwMode="auto">
          <a:xfrm>
            <a:off x="550862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1995</a:t>
            </a:r>
          </a:p>
        </p:txBody>
      </p:sp>
      <p:sp>
        <p:nvSpPr>
          <p:cNvPr id="53278" name="文本框 71">
            <a:extLst>
              <a:ext uri="{FF2B5EF4-FFF2-40B4-BE49-F238E27FC236}">
                <a16:creationId xmlns:a16="http://schemas.microsoft.com/office/drawing/2014/main" id="{7B59B1D1-9698-448A-8837-6D03A1FDDD3D}"/>
              </a:ext>
            </a:extLst>
          </p:cNvPr>
          <p:cNvSpPr txBox="1">
            <a:spLocks noChangeArrowheads="1"/>
          </p:cNvSpPr>
          <p:nvPr/>
        </p:nvSpPr>
        <p:spPr bwMode="auto">
          <a:xfrm>
            <a:off x="6299200" y="57816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FFC000"/>
                </a:solidFill>
                <a:latin typeface="Kozuka Gothic Pr6N B" charset="-128"/>
                <a:ea typeface="Kozuka Gothic Pr6N B" charset="-128"/>
              </a:rPr>
              <a:t>1998</a:t>
            </a:r>
          </a:p>
        </p:txBody>
      </p:sp>
      <p:sp>
        <p:nvSpPr>
          <p:cNvPr id="72" name="文本框 71">
            <a:extLst>
              <a:ext uri="{FF2B5EF4-FFF2-40B4-BE49-F238E27FC236}">
                <a16:creationId xmlns:a16="http://schemas.microsoft.com/office/drawing/2014/main" id="{62ACF4C6-4EAC-4F8F-A57F-8705A82931BD}"/>
              </a:ext>
            </a:extLst>
          </p:cNvPr>
          <p:cNvSpPr txBox="1">
            <a:spLocks noChangeArrowheads="1"/>
          </p:cNvSpPr>
          <p:nvPr/>
        </p:nvSpPr>
        <p:spPr bwMode="auto">
          <a:xfrm>
            <a:off x="6948488" y="57816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r>
              <a:rPr lang="en-US" altLang="zh-CN" sz="1800" b="1" dirty="0">
                <a:solidFill>
                  <a:schemeClr val="bg1">
                    <a:lumMod val="50000"/>
                  </a:schemeClr>
                </a:solidFill>
                <a:latin typeface="Kozuka Gothic Pr6N B" pitchFamily="34" charset="-128"/>
                <a:ea typeface="Kozuka Gothic Pr6N B" pitchFamily="34" charset="-128"/>
              </a:rPr>
              <a:t>2001</a:t>
            </a:r>
          </a:p>
        </p:txBody>
      </p:sp>
      <p:sp>
        <p:nvSpPr>
          <p:cNvPr id="53280" name="文本框 71">
            <a:extLst>
              <a:ext uri="{FF2B5EF4-FFF2-40B4-BE49-F238E27FC236}">
                <a16:creationId xmlns:a16="http://schemas.microsoft.com/office/drawing/2014/main" id="{A7A4C4ED-192B-4666-BEBA-74B6A625534F}"/>
              </a:ext>
            </a:extLst>
          </p:cNvPr>
          <p:cNvSpPr txBox="1">
            <a:spLocks noChangeArrowheads="1"/>
          </p:cNvSpPr>
          <p:nvPr/>
        </p:nvSpPr>
        <p:spPr bwMode="auto">
          <a:xfrm>
            <a:off x="7597775" y="5776913"/>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2009</a:t>
            </a:r>
          </a:p>
        </p:txBody>
      </p:sp>
      <p:sp>
        <p:nvSpPr>
          <p:cNvPr id="74" name="椭圆 73">
            <a:extLst>
              <a:ext uri="{FF2B5EF4-FFF2-40B4-BE49-F238E27FC236}">
                <a16:creationId xmlns:a16="http://schemas.microsoft.com/office/drawing/2014/main" id="{8927AC9F-0405-45DE-BA7B-F9B4FC13266E}"/>
              </a:ext>
            </a:extLst>
          </p:cNvPr>
          <p:cNvSpPr/>
          <p:nvPr/>
        </p:nvSpPr>
        <p:spPr>
          <a:xfrm>
            <a:off x="1333500" y="4557713"/>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3282" name="文本框 71">
            <a:extLst>
              <a:ext uri="{FF2B5EF4-FFF2-40B4-BE49-F238E27FC236}">
                <a16:creationId xmlns:a16="http://schemas.microsoft.com/office/drawing/2014/main" id="{791D01B0-680F-4466-ABB0-85FD5DB06E6A}"/>
              </a:ext>
            </a:extLst>
          </p:cNvPr>
          <p:cNvSpPr txBox="1">
            <a:spLocks noChangeArrowheads="1"/>
          </p:cNvSpPr>
          <p:nvPr/>
        </p:nvSpPr>
        <p:spPr bwMode="auto">
          <a:xfrm>
            <a:off x="3278188" y="5776913"/>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7F7F7F"/>
                </a:solidFill>
                <a:latin typeface="Kozuka Gothic Pr6N B" charset="-128"/>
                <a:ea typeface="Kozuka Gothic Pr6N B" charset="-128"/>
              </a:rPr>
              <a:t>1987</a:t>
            </a:r>
          </a:p>
        </p:txBody>
      </p:sp>
    </p:spTree>
  </p:cSld>
  <p:clrMapOvr>
    <a:masterClrMapping/>
  </p:clrMapOvr>
  <p:transition advClick="0" advTm="4000"/>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灯片编号占位符 4">
            <a:extLst>
              <a:ext uri="{FF2B5EF4-FFF2-40B4-BE49-F238E27FC236}">
                <a16:creationId xmlns:a16="http://schemas.microsoft.com/office/drawing/2014/main" id="{0634BCFA-7377-4B46-BB32-09738B496FB8}"/>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FDBAC19-E091-4150-8C36-261978B4B5E7}" type="slidenum">
              <a:rPr altLang="en-US" sz="1200">
                <a:solidFill>
                  <a:srgbClr val="898989"/>
                </a:solidFill>
                <a:ea typeface="Migraffiti" charset="-122"/>
              </a:rPr>
              <a:pPr>
                <a:spcBef>
                  <a:spcPct val="0"/>
                </a:spcBef>
                <a:buFontTx/>
                <a:buNone/>
              </a:pPr>
              <a:t>34</a:t>
            </a:fld>
            <a:endParaRPr lang="zh-CN" altLang="zh-CN" sz="1200">
              <a:solidFill>
                <a:srgbClr val="898989"/>
              </a:solidFill>
              <a:latin typeface="Broadway" panose="04040905080B02020502" pitchFamily="82" charset="0"/>
              <a:ea typeface="Migraffiti" charset="-122"/>
            </a:endParaRPr>
          </a:p>
        </p:txBody>
      </p:sp>
      <p:sp>
        <p:nvSpPr>
          <p:cNvPr id="75" name="矩形 74">
            <a:extLst>
              <a:ext uri="{FF2B5EF4-FFF2-40B4-BE49-F238E27FC236}">
                <a16:creationId xmlns:a16="http://schemas.microsoft.com/office/drawing/2014/main" id="{1D41E6F5-A8F0-4C74-A7E9-3C636D303567}"/>
              </a:ext>
            </a:extLst>
          </p:cNvPr>
          <p:cNvSpPr/>
          <p:nvPr/>
        </p:nvSpPr>
        <p:spPr>
          <a:xfrm>
            <a:off x="1333500" y="1631950"/>
            <a:ext cx="4273550" cy="1209675"/>
          </a:xfrm>
          <a:prstGeom prst="rect">
            <a:avLst/>
          </a:prstGeom>
          <a:noFill/>
          <a:ln w="22225" cmpd="sng">
            <a:solidFill>
              <a:schemeClr val="accent3">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4276" name="文本框 21">
            <a:extLst>
              <a:ext uri="{FF2B5EF4-FFF2-40B4-BE49-F238E27FC236}">
                <a16:creationId xmlns:a16="http://schemas.microsoft.com/office/drawing/2014/main" id="{6F470597-F247-4CC8-913F-31515ACD80BA}"/>
              </a:ext>
            </a:extLst>
          </p:cNvPr>
          <p:cNvSpPr txBox="1">
            <a:spLocks noChangeArrowheads="1"/>
          </p:cNvSpPr>
          <p:nvPr/>
        </p:nvSpPr>
        <p:spPr bwMode="auto">
          <a:xfrm>
            <a:off x="1333500" y="1557338"/>
            <a:ext cx="4056063" cy="113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1800">
                <a:latin typeface="微软雅黑" panose="020B0503020204020204" pitchFamily="34" charset="-122"/>
                <a:ea typeface="微软雅黑" panose="020B0503020204020204" pitchFamily="34" charset="-122"/>
              </a:rPr>
              <a:t>2001年发行的</a:t>
            </a:r>
            <a:r>
              <a:rPr lang="en-US" altLang="zh-CN" sz="1800" b="1">
                <a:solidFill>
                  <a:srgbClr val="FF0000"/>
                </a:solidFill>
                <a:latin typeface="微软雅黑" panose="020B0503020204020204" pitchFamily="34" charset="-122"/>
                <a:ea typeface="微软雅黑" panose="020B0503020204020204" pitchFamily="34" charset="-122"/>
              </a:rPr>
              <a:t>Windows XP</a:t>
            </a:r>
            <a:r>
              <a:rPr lang="en-US" altLang="zh-CN" sz="1800">
                <a:latin typeface="微软雅黑" panose="020B0503020204020204" pitchFamily="34" charset="-122"/>
                <a:ea typeface="微软雅黑" panose="020B0503020204020204" pitchFamily="34" charset="-122"/>
              </a:rPr>
              <a:t>，用户界面设计焕然一新，用户使用起来非常得心应手。</a:t>
            </a:r>
          </a:p>
        </p:txBody>
      </p:sp>
      <p:sp>
        <p:nvSpPr>
          <p:cNvPr id="54277" name="文本框 22533">
            <a:extLst>
              <a:ext uri="{FF2B5EF4-FFF2-40B4-BE49-F238E27FC236}">
                <a16:creationId xmlns:a16="http://schemas.microsoft.com/office/drawing/2014/main" id="{89096FBA-A64B-46CB-BB90-C309122BC42A}"/>
              </a:ext>
            </a:extLst>
          </p:cNvPr>
          <p:cNvSpPr txBox="1">
            <a:spLocks noChangeArrowheads="1"/>
          </p:cNvSpPr>
          <p:nvPr/>
        </p:nvSpPr>
        <p:spPr bwMode="auto">
          <a:xfrm>
            <a:off x="2609850" y="101600"/>
            <a:ext cx="38925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4</a:t>
            </a:r>
            <a:r>
              <a:rPr lang="zh-CN" altLang="en-US" sz="2600" b="1">
                <a:solidFill>
                  <a:schemeClr val="bg1"/>
                </a:solidFill>
                <a:latin typeface="黑体" panose="02010609060101010101" pitchFamily="49" charset="-122"/>
                <a:ea typeface="黑体" panose="02010609060101010101" pitchFamily="49" charset="-122"/>
              </a:rPr>
              <a:t> 多媒体技术的发展</a:t>
            </a:r>
          </a:p>
        </p:txBody>
      </p:sp>
      <p:grpSp>
        <p:nvGrpSpPr>
          <p:cNvPr id="54278" name="组合 8">
            <a:extLst>
              <a:ext uri="{FF2B5EF4-FFF2-40B4-BE49-F238E27FC236}">
                <a16:creationId xmlns:a16="http://schemas.microsoft.com/office/drawing/2014/main" id="{6808ED58-B458-407F-8A7B-AF5491016431}"/>
              </a:ext>
            </a:extLst>
          </p:cNvPr>
          <p:cNvGrpSpPr>
            <a:grpSpLocks/>
          </p:cNvGrpSpPr>
          <p:nvPr/>
        </p:nvGrpSpPr>
        <p:grpSpPr bwMode="auto">
          <a:xfrm>
            <a:off x="8526463" y="2906713"/>
            <a:ext cx="504825" cy="504825"/>
            <a:chOff x="8521417" y="2709863"/>
            <a:chExt cx="504056" cy="504056"/>
          </a:xfrm>
        </p:grpSpPr>
        <p:sp>
          <p:nvSpPr>
            <p:cNvPr id="41" name="椭圆 40">
              <a:extLst>
                <a:ext uri="{FF2B5EF4-FFF2-40B4-BE49-F238E27FC236}">
                  <a16:creationId xmlns:a16="http://schemas.microsoft.com/office/drawing/2014/main" id="{251A300E-6A21-41E5-8250-C7A191112A59}"/>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41">
              <a:extLst>
                <a:ext uri="{FF2B5EF4-FFF2-40B4-BE49-F238E27FC236}">
                  <a16:creationId xmlns:a16="http://schemas.microsoft.com/office/drawing/2014/main" id="{17F318AD-BF81-453E-B1F8-2FDDE924DD19}"/>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上箭头 5155">
              <a:hlinkClick r:id="rId2" action="ppaction://hlinksldjump" tooltip="下一个知识点"/>
              <a:extLst>
                <a:ext uri="{FF2B5EF4-FFF2-40B4-BE49-F238E27FC236}">
                  <a16:creationId xmlns:a16="http://schemas.microsoft.com/office/drawing/2014/main" id="{A4636753-64DE-40C9-9746-899DC3E269AC}"/>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54279" name="组合 8">
            <a:extLst>
              <a:ext uri="{FF2B5EF4-FFF2-40B4-BE49-F238E27FC236}">
                <a16:creationId xmlns:a16="http://schemas.microsoft.com/office/drawing/2014/main" id="{7D774ECE-1AD2-4022-87E9-EB31D9DA3BC9}"/>
              </a:ext>
            </a:extLst>
          </p:cNvPr>
          <p:cNvGrpSpPr>
            <a:grpSpLocks/>
          </p:cNvGrpSpPr>
          <p:nvPr/>
        </p:nvGrpSpPr>
        <p:grpSpPr bwMode="auto">
          <a:xfrm>
            <a:off x="8526463" y="2133600"/>
            <a:ext cx="504825" cy="504825"/>
            <a:chOff x="8521417" y="2709863"/>
            <a:chExt cx="504056" cy="504056"/>
          </a:xfrm>
        </p:grpSpPr>
        <p:sp>
          <p:nvSpPr>
            <p:cNvPr id="45" name="椭圆 44">
              <a:extLst>
                <a:ext uri="{FF2B5EF4-FFF2-40B4-BE49-F238E27FC236}">
                  <a16:creationId xmlns:a16="http://schemas.microsoft.com/office/drawing/2014/main" id="{EE0E43A0-104D-469A-A3D2-A3CFB5CA5F56}"/>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2E215B16-5904-4F9A-98B2-424FBE2CB182}"/>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3" action="ppaction://hlinksldjump" tooltip="下一个知识点"/>
              <a:extLst>
                <a:ext uri="{FF2B5EF4-FFF2-40B4-BE49-F238E27FC236}">
                  <a16:creationId xmlns:a16="http://schemas.microsoft.com/office/drawing/2014/main" id="{7DA6733F-E01C-4A9F-8A6C-1621B7B9E4C7}"/>
                </a:ext>
              </a:extLst>
            </p:cNvPr>
            <p:cNvSpPr>
              <a:spLocks noChangeArrowheads="1"/>
            </p:cNvSpPr>
            <p:nvPr/>
          </p:nvSpPr>
          <p:spPr bwMode="auto">
            <a:xfrm rot="10800000" flipV="1">
              <a:off x="8660904" y="2822404"/>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54280" name="组合 23">
            <a:extLst>
              <a:ext uri="{FF2B5EF4-FFF2-40B4-BE49-F238E27FC236}">
                <a16:creationId xmlns:a16="http://schemas.microsoft.com/office/drawing/2014/main" id="{B8C76B9A-E661-4FC6-AA0A-62EE0D6192F9}"/>
              </a:ext>
            </a:extLst>
          </p:cNvPr>
          <p:cNvGrpSpPr>
            <a:grpSpLocks/>
          </p:cNvGrpSpPr>
          <p:nvPr/>
        </p:nvGrpSpPr>
        <p:grpSpPr bwMode="auto">
          <a:xfrm>
            <a:off x="8526463" y="3717925"/>
            <a:ext cx="504825" cy="504825"/>
            <a:chOff x="8432678" y="1661126"/>
            <a:chExt cx="504056" cy="504056"/>
          </a:xfrm>
        </p:grpSpPr>
        <p:sp>
          <p:nvSpPr>
            <p:cNvPr id="44" name="椭圆 43">
              <a:extLst>
                <a:ext uri="{FF2B5EF4-FFF2-40B4-BE49-F238E27FC236}">
                  <a16:creationId xmlns:a16="http://schemas.microsoft.com/office/drawing/2014/main" id="{DFAA5F49-9DAD-431A-A0B3-E9295A513F2B}"/>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上箭头 5155">
              <a:hlinkClick r:id="rId4" action="ppaction://hlinksldjump" tooltip="返回知识点目录"/>
              <a:extLst>
                <a:ext uri="{FF2B5EF4-FFF2-40B4-BE49-F238E27FC236}">
                  <a16:creationId xmlns:a16="http://schemas.microsoft.com/office/drawing/2014/main" id="{868B5FD7-F39F-4B1E-83C0-B2CA14455346}"/>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9" name="椭圆 48">
              <a:extLst>
                <a:ext uri="{FF2B5EF4-FFF2-40B4-BE49-F238E27FC236}">
                  <a16:creationId xmlns:a16="http://schemas.microsoft.com/office/drawing/2014/main" id="{93CD7AC3-1E82-44B7-89BB-9E2052D4B024}"/>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cxnSp>
        <p:nvCxnSpPr>
          <p:cNvPr id="50" name="直接连接符 49">
            <a:extLst>
              <a:ext uri="{FF2B5EF4-FFF2-40B4-BE49-F238E27FC236}">
                <a16:creationId xmlns:a16="http://schemas.microsoft.com/office/drawing/2014/main" id="{77DF808E-BDB4-4123-9D07-A88BC375BE0E}"/>
              </a:ext>
            </a:extLst>
          </p:cNvPr>
          <p:cNvCxnSpPr/>
          <p:nvPr/>
        </p:nvCxnSpPr>
        <p:spPr>
          <a:xfrm>
            <a:off x="757238" y="5708650"/>
            <a:ext cx="7510462" cy="0"/>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4282" name="文本框 71">
            <a:extLst>
              <a:ext uri="{FF2B5EF4-FFF2-40B4-BE49-F238E27FC236}">
                <a16:creationId xmlns:a16="http://schemas.microsoft.com/office/drawing/2014/main" id="{105C1485-9A5E-4B46-A4D5-1B4E37566EF4}"/>
              </a:ext>
            </a:extLst>
          </p:cNvPr>
          <p:cNvSpPr txBox="1">
            <a:spLocks noChangeArrowheads="1"/>
          </p:cNvSpPr>
          <p:nvPr/>
        </p:nvSpPr>
        <p:spPr bwMode="auto">
          <a:xfrm>
            <a:off x="61277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1965</a:t>
            </a:r>
          </a:p>
        </p:txBody>
      </p:sp>
      <p:cxnSp>
        <p:nvCxnSpPr>
          <p:cNvPr id="52" name="直接连接符 51">
            <a:extLst>
              <a:ext uri="{FF2B5EF4-FFF2-40B4-BE49-F238E27FC236}">
                <a16:creationId xmlns:a16="http://schemas.microsoft.com/office/drawing/2014/main" id="{72246143-E222-4CA4-816A-6E7351D94AD3}"/>
              </a:ext>
            </a:extLst>
          </p:cNvPr>
          <p:cNvCxnSpPr/>
          <p:nvPr/>
        </p:nvCxnSpPr>
        <p:spPr>
          <a:xfrm>
            <a:off x="2192338" y="4240213"/>
            <a:ext cx="1327150" cy="911225"/>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A138B01C-5D8D-4A97-80B5-503FDCCFB7F4}"/>
              </a:ext>
            </a:extLst>
          </p:cNvPr>
          <p:cNvCxnSpPr/>
          <p:nvPr/>
        </p:nvCxnSpPr>
        <p:spPr>
          <a:xfrm flipV="1">
            <a:off x="750888" y="4240213"/>
            <a:ext cx="1441450" cy="9921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EA3CA007-8E14-4C31-B985-4C5FCC5B97B9}"/>
              </a:ext>
            </a:extLst>
          </p:cNvPr>
          <p:cNvCxnSpPr/>
          <p:nvPr/>
        </p:nvCxnSpPr>
        <p:spPr>
          <a:xfrm flipV="1">
            <a:off x="3519488" y="2125663"/>
            <a:ext cx="4510087" cy="31003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92EB68FF-96BC-48F5-B8AA-222A6E3D32C0}"/>
              </a:ext>
            </a:extLst>
          </p:cNvPr>
          <p:cNvSpPr/>
          <p:nvPr/>
        </p:nvSpPr>
        <p:spPr>
          <a:xfrm>
            <a:off x="688975" y="4975225"/>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6" name="椭圆 55">
            <a:extLst>
              <a:ext uri="{FF2B5EF4-FFF2-40B4-BE49-F238E27FC236}">
                <a16:creationId xmlns:a16="http://schemas.microsoft.com/office/drawing/2014/main" id="{2F0CB694-6595-490A-841E-E8E77FD0F9A0}"/>
              </a:ext>
            </a:extLst>
          </p:cNvPr>
          <p:cNvSpPr/>
          <p:nvPr/>
        </p:nvSpPr>
        <p:spPr>
          <a:xfrm>
            <a:off x="1990725" y="4160838"/>
            <a:ext cx="301625" cy="298450"/>
          </a:xfrm>
          <a:prstGeom prst="ellipse">
            <a:avLst/>
          </a:prstGeom>
          <a:solidFill>
            <a:schemeClr val="accent3">
              <a:lumMod val="6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7" name="椭圆 56">
            <a:extLst>
              <a:ext uri="{FF2B5EF4-FFF2-40B4-BE49-F238E27FC236}">
                <a16:creationId xmlns:a16="http://schemas.microsoft.com/office/drawing/2014/main" id="{2B800066-A1B2-4D5A-AE28-B6DBE8DA9D65}"/>
              </a:ext>
            </a:extLst>
          </p:cNvPr>
          <p:cNvSpPr/>
          <p:nvPr/>
        </p:nvSpPr>
        <p:spPr>
          <a:xfrm>
            <a:off x="2651125" y="4530725"/>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8" name="椭圆 57">
            <a:extLst>
              <a:ext uri="{FF2B5EF4-FFF2-40B4-BE49-F238E27FC236}">
                <a16:creationId xmlns:a16="http://schemas.microsoft.com/office/drawing/2014/main" id="{FC3E446A-2FE3-41B1-9B1B-0A77CDF2DB5A}"/>
              </a:ext>
            </a:extLst>
          </p:cNvPr>
          <p:cNvSpPr/>
          <p:nvPr/>
        </p:nvSpPr>
        <p:spPr>
          <a:xfrm>
            <a:off x="4243388" y="4454525"/>
            <a:ext cx="301625" cy="300038"/>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9" name="椭圆 58">
            <a:extLst>
              <a:ext uri="{FF2B5EF4-FFF2-40B4-BE49-F238E27FC236}">
                <a16:creationId xmlns:a16="http://schemas.microsoft.com/office/drawing/2014/main" id="{F1EF3CB9-85E7-4FEF-B1F3-0B20A5194E86}"/>
              </a:ext>
            </a:extLst>
          </p:cNvPr>
          <p:cNvSpPr/>
          <p:nvPr/>
        </p:nvSpPr>
        <p:spPr>
          <a:xfrm>
            <a:off x="4926013" y="4006850"/>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0" name="椭圆 59">
            <a:extLst>
              <a:ext uri="{FF2B5EF4-FFF2-40B4-BE49-F238E27FC236}">
                <a16:creationId xmlns:a16="http://schemas.microsoft.com/office/drawing/2014/main" id="{3843CF9C-602D-4852-BEE9-997497E86DC7}"/>
              </a:ext>
            </a:extLst>
          </p:cNvPr>
          <p:cNvSpPr/>
          <p:nvPr/>
        </p:nvSpPr>
        <p:spPr>
          <a:xfrm>
            <a:off x="5607050" y="3546475"/>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1" name="椭圆 60">
            <a:extLst>
              <a:ext uri="{FF2B5EF4-FFF2-40B4-BE49-F238E27FC236}">
                <a16:creationId xmlns:a16="http://schemas.microsoft.com/office/drawing/2014/main" id="{3DFAF93C-9C4B-4743-A00F-A18BDE0FA4B2}"/>
              </a:ext>
            </a:extLst>
          </p:cNvPr>
          <p:cNvSpPr/>
          <p:nvPr/>
        </p:nvSpPr>
        <p:spPr>
          <a:xfrm>
            <a:off x="6488113" y="2960688"/>
            <a:ext cx="303212" cy="300037"/>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2" name="椭圆 61">
            <a:extLst>
              <a:ext uri="{FF2B5EF4-FFF2-40B4-BE49-F238E27FC236}">
                <a16:creationId xmlns:a16="http://schemas.microsoft.com/office/drawing/2014/main" id="{41777618-DB36-49BE-896D-6E86E43D04E2}"/>
              </a:ext>
            </a:extLst>
          </p:cNvPr>
          <p:cNvSpPr/>
          <p:nvPr/>
        </p:nvSpPr>
        <p:spPr>
          <a:xfrm>
            <a:off x="7105650" y="2543175"/>
            <a:ext cx="301625" cy="29845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3" name="椭圆 62">
            <a:extLst>
              <a:ext uri="{FF2B5EF4-FFF2-40B4-BE49-F238E27FC236}">
                <a16:creationId xmlns:a16="http://schemas.microsoft.com/office/drawing/2014/main" id="{4E62868B-6CEA-4798-BBCD-21C4FD8122A9}"/>
              </a:ext>
            </a:extLst>
          </p:cNvPr>
          <p:cNvSpPr/>
          <p:nvPr/>
        </p:nvSpPr>
        <p:spPr>
          <a:xfrm>
            <a:off x="3425825" y="4956175"/>
            <a:ext cx="301625" cy="300038"/>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4" name="椭圆 63">
            <a:extLst>
              <a:ext uri="{FF2B5EF4-FFF2-40B4-BE49-F238E27FC236}">
                <a16:creationId xmlns:a16="http://schemas.microsoft.com/office/drawing/2014/main" id="{047AE35C-9307-4B4E-BA59-8FD9B8C147BD}"/>
              </a:ext>
            </a:extLst>
          </p:cNvPr>
          <p:cNvSpPr/>
          <p:nvPr/>
        </p:nvSpPr>
        <p:spPr>
          <a:xfrm>
            <a:off x="7804150" y="1989138"/>
            <a:ext cx="303213" cy="298450"/>
          </a:xfrm>
          <a:prstGeom prst="ellipse">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4296" name="文本框 71">
            <a:extLst>
              <a:ext uri="{FF2B5EF4-FFF2-40B4-BE49-F238E27FC236}">
                <a16:creationId xmlns:a16="http://schemas.microsoft.com/office/drawing/2014/main" id="{0C7ED73F-5630-49A6-8959-65612896F4AC}"/>
              </a:ext>
            </a:extLst>
          </p:cNvPr>
          <p:cNvSpPr txBox="1">
            <a:spLocks noChangeArrowheads="1"/>
          </p:cNvSpPr>
          <p:nvPr/>
        </p:nvSpPr>
        <p:spPr bwMode="auto">
          <a:xfrm>
            <a:off x="1260475" y="5780088"/>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1984</a:t>
            </a:r>
          </a:p>
        </p:txBody>
      </p:sp>
      <p:sp>
        <p:nvSpPr>
          <p:cNvPr id="54297" name="文本框 71">
            <a:extLst>
              <a:ext uri="{FF2B5EF4-FFF2-40B4-BE49-F238E27FC236}">
                <a16:creationId xmlns:a16="http://schemas.microsoft.com/office/drawing/2014/main" id="{AD1816B7-0E64-4932-9C80-70E247D790A7}"/>
              </a:ext>
            </a:extLst>
          </p:cNvPr>
          <p:cNvSpPr txBox="1">
            <a:spLocks noChangeArrowheads="1"/>
          </p:cNvSpPr>
          <p:nvPr/>
        </p:nvSpPr>
        <p:spPr bwMode="auto">
          <a:xfrm flipH="1">
            <a:off x="1836738" y="5780088"/>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1985</a:t>
            </a:r>
          </a:p>
        </p:txBody>
      </p:sp>
      <p:sp>
        <p:nvSpPr>
          <p:cNvPr id="54298" name="文本框 71">
            <a:extLst>
              <a:ext uri="{FF2B5EF4-FFF2-40B4-BE49-F238E27FC236}">
                <a16:creationId xmlns:a16="http://schemas.microsoft.com/office/drawing/2014/main" id="{A1A8509E-9A9D-4140-AA96-9BEB28D052E2}"/>
              </a:ext>
            </a:extLst>
          </p:cNvPr>
          <p:cNvSpPr txBox="1">
            <a:spLocks noChangeArrowheads="1"/>
          </p:cNvSpPr>
          <p:nvPr/>
        </p:nvSpPr>
        <p:spPr bwMode="auto">
          <a:xfrm>
            <a:off x="2484438"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1986</a:t>
            </a:r>
          </a:p>
        </p:txBody>
      </p:sp>
      <p:sp>
        <p:nvSpPr>
          <p:cNvPr id="54299" name="文本框 71">
            <a:extLst>
              <a:ext uri="{FF2B5EF4-FFF2-40B4-BE49-F238E27FC236}">
                <a16:creationId xmlns:a16="http://schemas.microsoft.com/office/drawing/2014/main" id="{EBCCE931-DF20-4C28-82C1-D5E0F0660AC7}"/>
              </a:ext>
            </a:extLst>
          </p:cNvPr>
          <p:cNvSpPr txBox="1">
            <a:spLocks noChangeArrowheads="1"/>
          </p:cNvSpPr>
          <p:nvPr/>
        </p:nvSpPr>
        <p:spPr bwMode="auto">
          <a:xfrm>
            <a:off x="4068763"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1990</a:t>
            </a:r>
          </a:p>
        </p:txBody>
      </p:sp>
      <p:sp>
        <p:nvSpPr>
          <p:cNvPr id="54300" name="文本框 71">
            <a:extLst>
              <a:ext uri="{FF2B5EF4-FFF2-40B4-BE49-F238E27FC236}">
                <a16:creationId xmlns:a16="http://schemas.microsoft.com/office/drawing/2014/main" id="{EE575715-3D7D-459F-863D-EC83D601949D}"/>
              </a:ext>
            </a:extLst>
          </p:cNvPr>
          <p:cNvSpPr txBox="1">
            <a:spLocks noChangeArrowheads="1"/>
          </p:cNvSpPr>
          <p:nvPr/>
        </p:nvSpPr>
        <p:spPr bwMode="auto">
          <a:xfrm>
            <a:off x="471487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1992</a:t>
            </a:r>
          </a:p>
        </p:txBody>
      </p:sp>
      <p:sp>
        <p:nvSpPr>
          <p:cNvPr id="54301" name="文本框 71">
            <a:extLst>
              <a:ext uri="{FF2B5EF4-FFF2-40B4-BE49-F238E27FC236}">
                <a16:creationId xmlns:a16="http://schemas.microsoft.com/office/drawing/2014/main" id="{DA8F57EF-5F2D-4EA7-B93E-733F6EF4753D}"/>
              </a:ext>
            </a:extLst>
          </p:cNvPr>
          <p:cNvSpPr txBox="1">
            <a:spLocks noChangeArrowheads="1"/>
          </p:cNvSpPr>
          <p:nvPr/>
        </p:nvSpPr>
        <p:spPr bwMode="auto">
          <a:xfrm>
            <a:off x="550862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1995</a:t>
            </a:r>
          </a:p>
        </p:txBody>
      </p:sp>
      <p:sp>
        <p:nvSpPr>
          <p:cNvPr id="54302" name="文本框 71">
            <a:extLst>
              <a:ext uri="{FF2B5EF4-FFF2-40B4-BE49-F238E27FC236}">
                <a16:creationId xmlns:a16="http://schemas.microsoft.com/office/drawing/2014/main" id="{22324B85-C90E-45E2-B0DF-6E369829DB05}"/>
              </a:ext>
            </a:extLst>
          </p:cNvPr>
          <p:cNvSpPr txBox="1">
            <a:spLocks noChangeArrowheads="1"/>
          </p:cNvSpPr>
          <p:nvPr/>
        </p:nvSpPr>
        <p:spPr bwMode="auto">
          <a:xfrm>
            <a:off x="6299200"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1998</a:t>
            </a:r>
          </a:p>
        </p:txBody>
      </p:sp>
      <p:sp>
        <p:nvSpPr>
          <p:cNvPr id="54303" name="文本框 71">
            <a:extLst>
              <a:ext uri="{FF2B5EF4-FFF2-40B4-BE49-F238E27FC236}">
                <a16:creationId xmlns:a16="http://schemas.microsoft.com/office/drawing/2014/main" id="{E3B50999-2AB6-4483-B357-F563AD9658ED}"/>
              </a:ext>
            </a:extLst>
          </p:cNvPr>
          <p:cNvSpPr txBox="1">
            <a:spLocks noChangeArrowheads="1"/>
          </p:cNvSpPr>
          <p:nvPr/>
        </p:nvSpPr>
        <p:spPr bwMode="auto">
          <a:xfrm>
            <a:off x="6948488" y="5781675"/>
            <a:ext cx="723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FFC000"/>
                </a:solidFill>
                <a:latin typeface="Kozuka Gothic Pr6N B" charset="-128"/>
                <a:ea typeface="Kozuka Gothic Pr6N B" charset="-128"/>
              </a:rPr>
              <a:t>2001</a:t>
            </a:r>
          </a:p>
        </p:txBody>
      </p:sp>
      <p:sp>
        <p:nvSpPr>
          <p:cNvPr id="73" name="文本框 71">
            <a:extLst>
              <a:ext uri="{FF2B5EF4-FFF2-40B4-BE49-F238E27FC236}">
                <a16:creationId xmlns:a16="http://schemas.microsoft.com/office/drawing/2014/main" id="{127B6396-2F76-43BE-B7F9-9412B2C2CD50}"/>
              </a:ext>
            </a:extLst>
          </p:cNvPr>
          <p:cNvSpPr txBox="1">
            <a:spLocks noChangeArrowheads="1"/>
          </p:cNvSpPr>
          <p:nvPr/>
        </p:nvSpPr>
        <p:spPr bwMode="auto">
          <a:xfrm>
            <a:off x="7597775" y="5776913"/>
            <a:ext cx="723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defRPr/>
            </a:pPr>
            <a:r>
              <a:rPr lang="en-US" altLang="zh-CN" sz="1800" b="1" dirty="0">
                <a:solidFill>
                  <a:schemeClr val="bg1">
                    <a:lumMod val="50000"/>
                  </a:schemeClr>
                </a:solidFill>
                <a:latin typeface="Kozuka Gothic Pr6N B" pitchFamily="34" charset="-128"/>
                <a:ea typeface="Kozuka Gothic Pr6N B" pitchFamily="34" charset="-128"/>
              </a:rPr>
              <a:t>2009</a:t>
            </a:r>
          </a:p>
        </p:txBody>
      </p:sp>
      <p:sp>
        <p:nvSpPr>
          <p:cNvPr id="74" name="椭圆 73">
            <a:extLst>
              <a:ext uri="{FF2B5EF4-FFF2-40B4-BE49-F238E27FC236}">
                <a16:creationId xmlns:a16="http://schemas.microsoft.com/office/drawing/2014/main" id="{684F70C4-6D99-407F-875A-716211FB63E4}"/>
              </a:ext>
            </a:extLst>
          </p:cNvPr>
          <p:cNvSpPr/>
          <p:nvPr/>
        </p:nvSpPr>
        <p:spPr>
          <a:xfrm>
            <a:off x="1333500" y="4557713"/>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4306" name="文本框 71">
            <a:extLst>
              <a:ext uri="{FF2B5EF4-FFF2-40B4-BE49-F238E27FC236}">
                <a16:creationId xmlns:a16="http://schemas.microsoft.com/office/drawing/2014/main" id="{1E412B2E-5A44-4942-B39D-61D59A5F5695}"/>
              </a:ext>
            </a:extLst>
          </p:cNvPr>
          <p:cNvSpPr txBox="1">
            <a:spLocks noChangeArrowheads="1"/>
          </p:cNvSpPr>
          <p:nvPr/>
        </p:nvSpPr>
        <p:spPr bwMode="auto">
          <a:xfrm>
            <a:off x="3278188" y="5776913"/>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7F7F7F"/>
                </a:solidFill>
                <a:latin typeface="Kozuka Gothic Pr6N B" charset="-128"/>
                <a:ea typeface="Kozuka Gothic Pr6N B" charset="-128"/>
              </a:rPr>
              <a:t>1987</a:t>
            </a:r>
          </a:p>
        </p:txBody>
      </p:sp>
    </p:spTree>
  </p:cSld>
  <p:clrMapOvr>
    <a:masterClrMapping/>
  </p:clrMapOvr>
  <p:transition advClick="0" advTm="4000"/>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灯片编号占位符 4">
            <a:extLst>
              <a:ext uri="{FF2B5EF4-FFF2-40B4-BE49-F238E27FC236}">
                <a16:creationId xmlns:a16="http://schemas.microsoft.com/office/drawing/2014/main" id="{E2EA3812-2914-4806-9D90-8752D1291C8B}"/>
              </a:ext>
            </a:extLst>
          </p:cNvPr>
          <p:cNvSpPr>
            <a:spLocks noGrp="1" noChangeArrowheads="1"/>
          </p:cNvSpPr>
          <p:nvPr>
            <p:ph type="sldNum" sz="quarter" idx="12"/>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272519E-FBA3-4B6E-8F62-54ABDE895000}" type="slidenum">
              <a:rPr altLang="en-US" sz="1200">
                <a:solidFill>
                  <a:srgbClr val="898989"/>
                </a:solidFill>
                <a:ea typeface="Migraffiti" charset="-122"/>
              </a:rPr>
              <a:pPr>
                <a:spcBef>
                  <a:spcPct val="0"/>
                </a:spcBef>
                <a:buFontTx/>
                <a:buNone/>
              </a:pPr>
              <a:t>35</a:t>
            </a:fld>
            <a:endParaRPr lang="zh-CN" altLang="zh-CN" sz="1200">
              <a:solidFill>
                <a:srgbClr val="898989"/>
              </a:solidFill>
              <a:latin typeface="Broadway" panose="04040905080B02020502" pitchFamily="82" charset="0"/>
              <a:ea typeface="Migraffiti" charset="-122"/>
            </a:endParaRPr>
          </a:p>
        </p:txBody>
      </p:sp>
      <p:sp>
        <p:nvSpPr>
          <p:cNvPr id="75" name="矩形 74">
            <a:extLst>
              <a:ext uri="{FF2B5EF4-FFF2-40B4-BE49-F238E27FC236}">
                <a16:creationId xmlns:a16="http://schemas.microsoft.com/office/drawing/2014/main" id="{59DF3B86-E70D-4ACA-9FC3-8889AE40E2AF}"/>
              </a:ext>
            </a:extLst>
          </p:cNvPr>
          <p:cNvSpPr/>
          <p:nvPr/>
        </p:nvSpPr>
        <p:spPr>
          <a:xfrm>
            <a:off x="1316038" y="1628775"/>
            <a:ext cx="4695825" cy="1385888"/>
          </a:xfrm>
          <a:prstGeom prst="rect">
            <a:avLst/>
          </a:prstGeom>
          <a:noFill/>
          <a:ln w="22225" cmpd="sng">
            <a:solidFill>
              <a:schemeClr val="accent3">
                <a:lumMod val="7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5300" name="文本框 27653">
            <a:extLst>
              <a:ext uri="{FF2B5EF4-FFF2-40B4-BE49-F238E27FC236}">
                <a16:creationId xmlns:a16="http://schemas.microsoft.com/office/drawing/2014/main" id="{5469B865-1802-4CF8-AFE6-07AEC2F2E978}"/>
              </a:ext>
            </a:extLst>
          </p:cNvPr>
          <p:cNvSpPr txBox="1">
            <a:spLocks noChangeArrowheads="1"/>
          </p:cNvSpPr>
          <p:nvPr/>
        </p:nvSpPr>
        <p:spPr bwMode="auto">
          <a:xfrm>
            <a:off x="1333500" y="1698625"/>
            <a:ext cx="4206875" cy="11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0"/>
              </a:spcBef>
              <a:buFontTx/>
              <a:buNone/>
            </a:pPr>
            <a:r>
              <a:rPr lang="en-US" altLang="zh-CN" sz="1800">
                <a:latin typeface="微软雅黑" panose="020B0503020204020204" pitchFamily="34" charset="-122"/>
                <a:ea typeface="微软雅黑" panose="020B0503020204020204" pitchFamily="34" charset="-122"/>
              </a:rPr>
              <a:t>2009年发布的</a:t>
            </a:r>
            <a:r>
              <a:rPr lang="en-US" altLang="zh-CN" sz="1800" b="1">
                <a:solidFill>
                  <a:srgbClr val="FF0000"/>
                </a:solidFill>
                <a:latin typeface="微软雅黑" panose="020B0503020204020204" pitchFamily="34" charset="-122"/>
                <a:ea typeface="微软雅黑" panose="020B0503020204020204" pitchFamily="34" charset="-122"/>
              </a:rPr>
              <a:t>Windows 7</a:t>
            </a:r>
            <a:r>
              <a:rPr lang="en-US" altLang="zh-CN" sz="1800">
                <a:latin typeface="微软雅黑" panose="020B0503020204020204" pitchFamily="34" charset="-122"/>
                <a:ea typeface="微软雅黑" panose="020B0503020204020204" pitchFamily="34" charset="-122"/>
              </a:rPr>
              <a:t>，可供家庭及商业工作环境、笔记本电脑、平板电脑和多媒体中心等使用。</a:t>
            </a:r>
          </a:p>
        </p:txBody>
      </p:sp>
      <p:sp>
        <p:nvSpPr>
          <p:cNvPr id="55301" name="文本框 22533">
            <a:extLst>
              <a:ext uri="{FF2B5EF4-FFF2-40B4-BE49-F238E27FC236}">
                <a16:creationId xmlns:a16="http://schemas.microsoft.com/office/drawing/2014/main" id="{DF94F1CB-7C98-45F7-9474-E3B9E709D959}"/>
              </a:ext>
            </a:extLst>
          </p:cNvPr>
          <p:cNvSpPr txBox="1">
            <a:spLocks noChangeArrowheads="1"/>
          </p:cNvSpPr>
          <p:nvPr/>
        </p:nvSpPr>
        <p:spPr bwMode="auto">
          <a:xfrm>
            <a:off x="2609850" y="101600"/>
            <a:ext cx="389255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4</a:t>
            </a:r>
            <a:r>
              <a:rPr lang="zh-CN" altLang="en-US" sz="2600" b="1">
                <a:solidFill>
                  <a:schemeClr val="bg1"/>
                </a:solidFill>
                <a:latin typeface="黑体" panose="02010609060101010101" pitchFamily="49" charset="-122"/>
                <a:ea typeface="黑体" panose="02010609060101010101" pitchFamily="49" charset="-122"/>
              </a:rPr>
              <a:t> 多媒体技术的发展</a:t>
            </a:r>
          </a:p>
        </p:txBody>
      </p:sp>
      <p:grpSp>
        <p:nvGrpSpPr>
          <p:cNvPr id="55302" name="组合 8">
            <a:extLst>
              <a:ext uri="{FF2B5EF4-FFF2-40B4-BE49-F238E27FC236}">
                <a16:creationId xmlns:a16="http://schemas.microsoft.com/office/drawing/2014/main" id="{6FEB28D2-4272-4B80-B605-FEED73168D11}"/>
              </a:ext>
            </a:extLst>
          </p:cNvPr>
          <p:cNvGrpSpPr>
            <a:grpSpLocks/>
          </p:cNvGrpSpPr>
          <p:nvPr/>
        </p:nvGrpSpPr>
        <p:grpSpPr bwMode="auto">
          <a:xfrm>
            <a:off x="8526463" y="2925763"/>
            <a:ext cx="504825" cy="504825"/>
            <a:chOff x="8521417" y="2709863"/>
            <a:chExt cx="504056" cy="504056"/>
          </a:xfrm>
        </p:grpSpPr>
        <p:sp>
          <p:nvSpPr>
            <p:cNvPr id="41" name="椭圆 40">
              <a:extLst>
                <a:ext uri="{FF2B5EF4-FFF2-40B4-BE49-F238E27FC236}">
                  <a16:creationId xmlns:a16="http://schemas.microsoft.com/office/drawing/2014/main" id="{615BF6D5-ABA3-4F9E-86B9-912BC4E81653}"/>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2" name="椭圆 41">
              <a:extLst>
                <a:ext uri="{FF2B5EF4-FFF2-40B4-BE49-F238E27FC236}">
                  <a16:creationId xmlns:a16="http://schemas.microsoft.com/office/drawing/2014/main" id="{64E16BA5-D394-4503-84ED-D13A680A6F0C}"/>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上箭头 5155">
              <a:hlinkClick r:id="rId2" action="ppaction://hlinksldjump" tooltip="下一个知识点"/>
              <a:extLst>
                <a:ext uri="{FF2B5EF4-FFF2-40B4-BE49-F238E27FC236}">
                  <a16:creationId xmlns:a16="http://schemas.microsoft.com/office/drawing/2014/main" id="{59376086-1ACA-4432-8796-CFA55F50E32C}"/>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55303" name="组合 8">
            <a:extLst>
              <a:ext uri="{FF2B5EF4-FFF2-40B4-BE49-F238E27FC236}">
                <a16:creationId xmlns:a16="http://schemas.microsoft.com/office/drawing/2014/main" id="{B3F912F3-88E8-4577-920E-683B5664390F}"/>
              </a:ext>
            </a:extLst>
          </p:cNvPr>
          <p:cNvGrpSpPr>
            <a:grpSpLocks/>
          </p:cNvGrpSpPr>
          <p:nvPr/>
        </p:nvGrpSpPr>
        <p:grpSpPr bwMode="auto">
          <a:xfrm>
            <a:off x="8526463" y="2133600"/>
            <a:ext cx="504825" cy="504825"/>
            <a:chOff x="8521417" y="2709863"/>
            <a:chExt cx="504056" cy="504056"/>
          </a:xfrm>
        </p:grpSpPr>
        <p:sp>
          <p:nvSpPr>
            <p:cNvPr id="45" name="椭圆 44">
              <a:extLst>
                <a:ext uri="{FF2B5EF4-FFF2-40B4-BE49-F238E27FC236}">
                  <a16:creationId xmlns:a16="http://schemas.microsoft.com/office/drawing/2014/main" id="{572F79A8-F386-4510-B159-76E14A03F0EE}"/>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椭圆 45">
              <a:extLst>
                <a:ext uri="{FF2B5EF4-FFF2-40B4-BE49-F238E27FC236}">
                  <a16:creationId xmlns:a16="http://schemas.microsoft.com/office/drawing/2014/main" id="{C3843FFA-5044-4960-A213-108C2B5A7B4C}"/>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3" action="ppaction://hlinksldjump" tooltip="下一个知识点"/>
              <a:extLst>
                <a:ext uri="{FF2B5EF4-FFF2-40B4-BE49-F238E27FC236}">
                  <a16:creationId xmlns:a16="http://schemas.microsoft.com/office/drawing/2014/main" id="{4AE97695-5E49-458D-9AE8-7A5EF56A92F3}"/>
                </a:ext>
              </a:extLst>
            </p:cNvPr>
            <p:cNvSpPr>
              <a:spLocks noChangeArrowheads="1"/>
            </p:cNvSpPr>
            <p:nvPr/>
          </p:nvSpPr>
          <p:spPr bwMode="auto">
            <a:xfrm rot="10800000" flipV="1">
              <a:off x="8660904" y="2822404"/>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55304" name="组合 23">
            <a:extLst>
              <a:ext uri="{FF2B5EF4-FFF2-40B4-BE49-F238E27FC236}">
                <a16:creationId xmlns:a16="http://schemas.microsoft.com/office/drawing/2014/main" id="{7A6D05E2-4292-4DDF-8D6D-D9098BB56319}"/>
              </a:ext>
            </a:extLst>
          </p:cNvPr>
          <p:cNvGrpSpPr>
            <a:grpSpLocks/>
          </p:cNvGrpSpPr>
          <p:nvPr/>
        </p:nvGrpSpPr>
        <p:grpSpPr bwMode="auto">
          <a:xfrm>
            <a:off x="8526463" y="3717925"/>
            <a:ext cx="504825" cy="504825"/>
            <a:chOff x="8432678" y="1661126"/>
            <a:chExt cx="504056" cy="504056"/>
          </a:xfrm>
        </p:grpSpPr>
        <p:sp>
          <p:nvSpPr>
            <p:cNvPr id="44" name="椭圆 43">
              <a:extLst>
                <a:ext uri="{FF2B5EF4-FFF2-40B4-BE49-F238E27FC236}">
                  <a16:creationId xmlns:a16="http://schemas.microsoft.com/office/drawing/2014/main" id="{E53AEBFB-37C0-4C89-8E99-436F519F69A8}"/>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8" name="上箭头 5155">
              <a:hlinkClick r:id="rId4" action="ppaction://hlinksldjump" tooltip="返回知识点目录"/>
              <a:extLst>
                <a:ext uri="{FF2B5EF4-FFF2-40B4-BE49-F238E27FC236}">
                  <a16:creationId xmlns:a16="http://schemas.microsoft.com/office/drawing/2014/main" id="{85ECC113-526D-40DC-ACE4-60A996ACEDC8}"/>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9" name="椭圆 48">
              <a:extLst>
                <a:ext uri="{FF2B5EF4-FFF2-40B4-BE49-F238E27FC236}">
                  <a16:creationId xmlns:a16="http://schemas.microsoft.com/office/drawing/2014/main" id="{BC44C92C-729F-4AC7-AD15-AD2B594A9554}"/>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cxnSp>
        <p:nvCxnSpPr>
          <p:cNvPr id="50" name="直接连接符 49">
            <a:extLst>
              <a:ext uri="{FF2B5EF4-FFF2-40B4-BE49-F238E27FC236}">
                <a16:creationId xmlns:a16="http://schemas.microsoft.com/office/drawing/2014/main" id="{44715F87-47E6-4B31-B667-DDDF5E3BE1D4}"/>
              </a:ext>
            </a:extLst>
          </p:cNvPr>
          <p:cNvCxnSpPr/>
          <p:nvPr/>
        </p:nvCxnSpPr>
        <p:spPr>
          <a:xfrm>
            <a:off x="757238" y="5708650"/>
            <a:ext cx="7510462" cy="0"/>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5306" name="文本框 71">
            <a:extLst>
              <a:ext uri="{FF2B5EF4-FFF2-40B4-BE49-F238E27FC236}">
                <a16:creationId xmlns:a16="http://schemas.microsoft.com/office/drawing/2014/main" id="{4D1F2019-C401-4527-9510-8F72D3FD022B}"/>
              </a:ext>
            </a:extLst>
          </p:cNvPr>
          <p:cNvSpPr txBox="1">
            <a:spLocks noChangeArrowheads="1"/>
          </p:cNvSpPr>
          <p:nvPr/>
        </p:nvSpPr>
        <p:spPr bwMode="auto">
          <a:xfrm>
            <a:off x="61277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1965</a:t>
            </a:r>
          </a:p>
        </p:txBody>
      </p:sp>
      <p:cxnSp>
        <p:nvCxnSpPr>
          <p:cNvPr id="52" name="直接连接符 51">
            <a:extLst>
              <a:ext uri="{FF2B5EF4-FFF2-40B4-BE49-F238E27FC236}">
                <a16:creationId xmlns:a16="http://schemas.microsoft.com/office/drawing/2014/main" id="{FB8C7B92-B4BA-481A-AEFA-FEB55BC5A56C}"/>
              </a:ext>
            </a:extLst>
          </p:cNvPr>
          <p:cNvCxnSpPr/>
          <p:nvPr/>
        </p:nvCxnSpPr>
        <p:spPr>
          <a:xfrm>
            <a:off x="2192338" y="4240213"/>
            <a:ext cx="1327150" cy="911225"/>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CD388B21-411A-47CD-B93D-BEF30085F16F}"/>
              </a:ext>
            </a:extLst>
          </p:cNvPr>
          <p:cNvCxnSpPr/>
          <p:nvPr/>
        </p:nvCxnSpPr>
        <p:spPr>
          <a:xfrm flipV="1">
            <a:off x="750888" y="4240213"/>
            <a:ext cx="1441450" cy="9921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FD1641AC-E0CE-4FFA-A4AE-E57F6840482D}"/>
              </a:ext>
            </a:extLst>
          </p:cNvPr>
          <p:cNvCxnSpPr/>
          <p:nvPr/>
        </p:nvCxnSpPr>
        <p:spPr>
          <a:xfrm flipV="1">
            <a:off x="3519488" y="2125663"/>
            <a:ext cx="4510087" cy="310038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5" name="椭圆 54">
            <a:extLst>
              <a:ext uri="{FF2B5EF4-FFF2-40B4-BE49-F238E27FC236}">
                <a16:creationId xmlns:a16="http://schemas.microsoft.com/office/drawing/2014/main" id="{6A5BAFD6-845D-481E-939E-42479206F6FF}"/>
              </a:ext>
            </a:extLst>
          </p:cNvPr>
          <p:cNvSpPr/>
          <p:nvPr/>
        </p:nvSpPr>
        <p:spPr>
          <a:xfrm>
            <a:off x="688975" y="4975225"/>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6" name="椭圆 55">
            <a:extLst>
              <a:ext uri="{FF2B5EF4-FFF2-40B4-BE49-F238E27FC236}">
                <a16:creationId xmlns:a16="http://schemas.microsoft.com/office/drawing/2014/main" id="{D3538B10-082C-4642-B543-0AD8B746ABCF}"/>
              </a:ext>
            </a:extLst>
          </p:cNvPr>
          <p:cNvSpPr/>
          <p:nvPr/>
        </p:nvSpPr>
        <p:spPr>
          <a:xfrm>
            <a:off x="1990725" y="4160838"/>
            <a:ext cx="301625" cy="298450"/>
          </a:xfrm>
          <a:prstGeom prst="ellipse">
            <a:avLst/>
          </a:prstGeom>
          <a:solidFill>
            <a:schemeClr val="accent3">
              <a:lumMod val="6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7" name="椭圆 56">
            <a:extLst>
              <a:ext uri="{FF2B5EF4-FFF2-40B4-BE49-F238E27FC236}">
                <a16:creationId xmlns:a16="http://schemas.microsoft.com/office/drawing/2014/main" id="{6C4F663C-8D4C-4422-8BA1-46C34DDECAF3}"/>
              </a:ext>
            </a:extLst>
          </p:cNvPr>
          <p:cNvSpPr/>
          <p:nvPr/>
        </p:nvSpPr>
        <p:spPr>
          <a:xfrm>
            <a:off x="2651125" y="4530725"/>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8" name="椭圆 57">
            <a:extLst>
              <a:ext uri="{FF2B5EF4-FFF2-40B4-BE49-F238E27FC236}">
                <a16:creationId xmlns:a16="http://schemas.microsoft.com/office/drawing/2014/main" id="{679693AD-C2ED-41F9-BE34-A21FC333C5B9}"/>
              </a:ext>
            </a:extLst>
          </p:cNvPr>
          <p:cNvSpPr/>
          <p:nvPr/>
        </p:nvSpPr>
        <p:spPr>
          <a:xfrm>
            <a:off x="4243388" y="4454525"/>
            <a:ext cx="301625" cy="300038"/>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9" name="椭圆 58">
            <a:extLst>
              <a:ext uri="{FF2B5EF4-FFF2-40B4-BE49-F238E27FC236}">
                <a16:creationId xmlns:a16="http://schemas.microsoft.com/office/drawing/2014/main" id="{CE6FCD06-E63E-4849-872C-C860007DFED8}"/>
              </a:ext>
            </a:extLst>
          </p:cNvPr>
          <p:cNvSpPr/>
          <p:nvPr/>
        </p:nvSpPr>
        <p:spPr>
          <a:xfrm>
            <a:off x="4926013" y="4006850"/>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0" name="椭圆 59">
            <a:extLst>
              <a:ext uri="{FF2B5EF4-FFF2-40B4-BE49-F238E27FC236}">
                <a16:creationId xmlns:a16="http://schemas.microsoft.com/office/drawing/2014/main" id="{D2B7E783-2BCC-4D4D-A0B5-4036798EEFF9}"/>
              </a:ext>
            </a:extLst>
          </p:cNvPr>
          <p:cNvSpPr/>
          <p:nvPr/>
        </p:nvSpPr>
        <p:spPr>
          <a:xfrm>
            <a:off x="5607050" y="3546475"/>
            <a:ext cx="303213"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1" name="椭圆 60">
            <a:extLst>
              <a:ext uri="{FF2B5EF4-FFF2-40B4-BE49-F238E27FC236}">
                <a16:creationId xmlns:a16="http://schemas.microsoft.com/office/drawing/2014/main" id="{07B747A8-A455-4815-8380-AA956E0AC69D}"/>
              </a:ext>
            </a:extLst>
          </p:cNvPr>
          <p:cNvSpPr/>
          <p:nvPr/>
        </p:nvSpPr>
        <p:spPr>
          <a:xfrm>
            <a:off x="6488113" y="2960688"/>
            <a:ext cx="303212" cy="300037"/>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2" name="椭圆 61">
            <a:extLst>
              <a:ext uri="{FF2B5EF4-FFF2-40B4-BE49-F238E27FC236}">
                <a16:creationId xmlns:a16="http://schemas.microsoft.com/office/drawing/2014/main" id="{287B100C-ADB4-474E-BD48-489BF74BBFBD}"/>
              </a:ext>
            </a:extLst>
          </p:cNvPr>
          <p:cNvSpPr/>
          <p:nvPr/>
        </p:nvSpPr>
        <p:spPr>
          <a:xfrm>
            <a:off x="7105650" y="2543175"/>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3" name="椭圆 62">
            <a:extLst>
              <a:ext uri="{FF2B5EF4-FFF2-40B4-BE49-F238E27FC236}">
                <a16:creationId xmlns:a16="http://schemas.microsoft.com/office/drawing/2014/main" id="{27B91EA4-FEDB-45B6-8B00-BA6B03122054}"/>
              </a:ext>
            </a:extLst>
          </p:cNvPr>
          <p:cNvSpPr/>
          <p:nvPr/>
        </p:nvSpPr>
        <p:spPr>
          <a:xfrm>
            <a:off x="3425825" y="4956175"/>
            <a:ext cx="301625" cy="300038"/>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64" name="椭圆 63">
            <a:extLst>
              <a:ext uri="{FF2B5EF4-FFF2-40B4-BE49-F238E27FC236}">
                <a16:creationId xmlns:a16="http://schemas.microsoft.com/office/drawing/2014/main" id="{48BFB8B7-F674-41F0-B328-9C980C7EF21C}"/>
              </a:ext>
            </a:extLst>
          </p:cNvPr>
          <p:cNvSpPr/>
          <p:nvPr/>
        </p:nvSpPr>
        <p:spPr>
          <a:xfrm>
            <a:off x="7804150" y="1989138"/>
            <a:ext cx="303213" cy="29845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5320" name="文本框 71">
            <a:extLst>
              <a:ext uri="{FF2B5EF4-FFF2-40B4-BE49-F238E27FC236}">
                <a16:creationId xmlns:a16="http://schemas.microsoft.com/office/drawing/2014/main" id="{024BB52A-36FC-4164-8415-F5ED79EA1C80}"/>
              </a:ext>
            </a:extLst>
          </p:cNvPr>
          <p:cNvSpPr txBox="1">
            <a:spLocks noChangeArrowheads="1"/>
          </p:cNvSpPr>
          <p:nvPr/>
        </p:nvSpPr>
        <p:spPr bwMode="auto">
          <a:xfrm>
            <a:off x="1260475" y="5780088"/>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1984</a:t>
            </a:r>
          </a:p>
        </p:txBody>
      </p:sp>
      <p:sp>
        <p:nvSpPr>
          <p:cNvPr id="55321" name="文本框 71">
            <a:extLst>
              <a:ext uri="{FF2B5EF4-FFF2-40B4-BE49-F238E27FC236}">
                <a16:creationId xmlns:a16="http://schemas.microsoft.com/office/drawing/2014/main" id="{5B9B3415-33C2-475D-A72B-173025DA35BE}"/>
              </a:ext>
            </a:extLst>
          </p:cNvPr>
          <p:cNvSpPr txBox="1">
            <a:spLocks noChangeArrowheads="1"/>
          </p:cNvSpPr>
          <p:nvPr/>
        </p:nvSpPr>
        <p:spPr bwMode="auto">
          <a:xfrm flipH="1">
            <a:off x="1836738" y="5780088"/>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1985</a:t>
            </a:r>
          </a:p>
        </p:txBody>
      </p:sp>
      <p:sp>
        <p:nvSpPr>
          <p:cNvPr id="55322" name="文本框 71">
            <a:extLst>
              <a:ext uri="{FF2B5EF4-FFF2-40B4-BE49-F238E27FC236}">
                <a16:creationId xmlns:a16="http://schemas.microsoft.com/office/drawing/2014/main" id="{3A2999DD-9E8E-4136-8DC3-9CABAF5A7946}"/>
              </a:ext>
            </a:extLst>
          </p:cNvPr>
          <p:cNvSpPr txBox="1">
            <a:spLocks noChangeArrowheads="1"/>
          </p:cNvSpPr>
          <p:nvPr/>
        </p:nvSpPr>
        <p:spPr bwMode="auto">
          <a:xfrm>
            <a:off x="2484438"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1986</a:t>
            </a:r>
          </a:p>
        </p:txBody>
      </p:sp>
      <p:sp>
        <p:nvSpPr>
          <p:cNvPr id="55323" name="文本框 71">
            <a:extLst>
              <a:ext uri="{FF2B5EF4-FFF2-40B4-BE49-F238E27FC236}">
                <a16:creationId xmlns:a16="http://schemas.microsoft.com/office/drawing/2014/main" id="{B448ECA6-89A3-4948-84E3-EAE681BFE890}"/>
              </a:ext>
            </a:extLst>
          </p:cNvPr>
          <p:cNvSpPr txBox="1">
            <a:spLocks noChangeArrowheads="1"/>
          </p:cNvSpPr>
          <p:nvPr/>
        </p:nvSpPr>
        <p:spPr bwMode="auto">
          <a:xfrm>
            <a:off x="4068763"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1990</a:t>
            </a:r>
          </a:p>
        </p:txBody>
      </p:sp>
      <p:sp>
        <p:nvSpPr>
          <p:cNvPr id="55324" name="文本框 71">
            <a:extLst>
              <a:ext uri="{FF2B5EF4-FFF2-40B4-BE49-F238E27FC236}">
                <a16:creationId xmlns:a16="http://schemas.microsoft.com/office/drawing/2014/main" id="{D9516824-B077-4B5D-8BE1-A2DA87B353C6}"/>
              </a:ext>
            </a:extLst>
          </p:cNvPr>
          <p:cNvSpPr txBox="1">
            <a:spLocks noChangeArrowheads="1"/>
          </p:cNvSpPr>
          <p:nvPr/>
        </p:nvSpPr>
        <p:spPr bwMode="auto">
          <a:xfrm>
            <a:off x="471487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1992</a:t>
            </a:r>
          </a:p>
        </p:txBody>
      </p:sp>
      <p:sp>
        <p:nvSpPr>
          <p:cNvPr id="55325" name="文本框 71">
            <a:extLst>
              <a:ext uri="{FF2B5EF4-FFF2-40B4-BE49-F238E27FC236}">
                <a16:creationId xmlns:a16="http://schemas.microsoft.com/office/drawing/2014/main" id="{219E11C6-F6B3-4C77-A12F-07113BCB492A}"/>
              </a:ext>
            </a:extLst>
          </p:cNvPr>
          <p:cNvSpPr txBox="1">
            <a:spLocks noChangeArrowheads="1"/>
          </p:cNvSpPr>
          <p:nvPr/>
        </p:nvSpPr>
        <p:spPr bwMode="auto">
          <a:xfrm>
            <a:off x="5508625"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1995</a:t>
            </a:r>
          </a:p>
        </p:txBody>
      </p:sp>
      <p:sp>
        <p:nvSpPr>
          <p:cNvPr id="55326" name="文本框 71">
            <a:extLst>
              <a:ext uri="{FF2B5EF4-FFF2-40B4-BE49-F238E27FC236}">
                <a16:creationId xmlns:a16="http://schemas.microsoft.com/office/drawing/2014/main" id="{90A0CDA2-E270-4BDD-9CFD-2D26251F9558}"/>
              </a:ext>
            </a:extLst>
          </p:cNvPr>
          <p:cNvSpPr txBox="1">
            <a:spLocks noChangeArrowheads="1"/>
          </p:cNvSpPr>
          <p:nvPr/>
        </p:nvSpPr>
        <p:spPr bwMode="auto">
          <a:xfrm>
            <a:off x="6299200"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1998</a:t>
            </a:r>
          </a:p>
        </p:txBody>
      </p:sp>
      <p:sp>
        <p:nvSpPr>
          <p:cNvPr id="55327" name="文本框 71">
            <a:extLst>
              <a:ext uri="{FF2B5EF4-FFF2-40B4-BE49-F238E27FC236}">
                <a16:creationId xmlns:a16="http://schemas.microsoft.com/office/drawing/2014/main" id="{D52D2D2F-2E80-4750-ACA6-47625547341B}"/>
              </a:ext>
            </a:extLst>
          </p:cNvPr>
          <p:cNvSpPr txBox="1">
            <a:spLocks noChangeArrowheads="1"/>
          </p:cNvSpPr>
          <p:nvPr/>
        </p:nvSpPr>
        <p:spPr bwMode="auto">
          <a:xfrm>
            <a:off x="6948488" y="5781675"/>
            <a:ext cx="7239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808080"/>
                </a:solidFill>
                <a:latin typeface="Kozuka Gothic Pr6N B" charset="-128"/>
                <a:ea typeface="Kozuka Gothic Pr6N B" charset="-128"/>
              </a:rPr>
              <a:t>2001</a:t>
            </a:r>
          </a:p>
        </p:txBody>
      </p:sp>
      <p:sp>
        <p:nvSpPr>
          <p:cNvPr id="55328" name="文本框 71">
            <a:extLst>
              <a:ext uri="{FF2B5EF4-FFF2-40B4-BE49-F238E27FC236}">
                <a16:creationId xmlns:a16="http://schemas.microsoft.com/office/drawing/2014/main" id="{A33473DC-45F9-48EE-84F3-7C79057CA748}"/>
              </a:ext>
            </a:extLst>
          </p:cNvPr>
          <p:cNvSpPr txBox="1">
            <a:spLocks noChangeArrowheads="1"/>
          </p:cNvSpPr>
          <p:nvPr/>
        </p:nvSpPr>
        <p:spPr bwMode="auto">
          <a:xfrm>
            <a:off x="7597775" y="5776913"/>
            <a:ext cx="723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FFC000"/>
                </a:solidFill>
                <a:latin typeface="Kozuka Gothic Pr6N B" charset="-128"/>
                <a:ea typeface="Kozuka Gothic Pr6N B" charset="-128"/>
              </a:rPr>
              <a:t>2009</a:t>
            </a:r>
          </a:p>
        </p:txBody>
      </p:sp>
      <p:sp>
        <p:nvSpPr>
          <p:cNvPr id="74" name="椭圆 73">
            <a:extLst>
              <a:ext uri="{FF2B5EF4-FFF2-40B4-BE49-F238E27FC236}">
                <a16:creationId xmlns:a16="http://schemas.microsoft.com/office/drawing/2014/main" id="{3AEF81A8-C6E5-4DBD-AE71-F19AB6B5DCFC}"/>
              </a:ext>
            </a:extLst>
          </p:cNvPr>
          <p:cNvSpPr/>
          <p:nvPr/>
        </p:nvSpPr>
        <p:spPr>
          <a:xfrm>
            <a:off x="1333500" y="4557713"/>
            <a:ext cx="301625" cy="298450"/>
          </a:xfrm>
          <a:prstGeom prst="ellipse">
            <a:avLst/>
          </a:prstGeom>
          <a:solidFill>
            <a:schemeClr val="accent3">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55330" name="文本框 71">
            <a:extLst>
              <a:ext uri="{FF2B5EF4-FFF2-40B4-BE49-F238E27FC236}">
                <a16:creationId xmlns:a16="http://schemas.microsoft.com/office/drawing/2014/main" id="{CB9C71B4-46A8-40B0-B809-8D76C99B9D7C}"/>
              </a:ext>
            </a:extLst>
          </p:cNvPr>
          <p:cNvSpPr txBox="1">
            <a:spLocks noChangeArrowheads="1"/>
          </p:cNvSpPr>
          <p:nvPr/>
        </p:nvSpPr>
        <p:spPr bwMode="auto">
          <a:xfrm>
            <a:off x="3278188" y="5776913"/>
            <a:ext cx="7239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a:solidFill>
                  <a:srgbClr val="7F7F7F"/>
                </a:solidFill>
                <a:latin typeface="Kozuka Gothic Pr6N B" charset="-128"/>
                <a:ea typeface="Kozuka Gothic Pr6N B" charset="-128"/>
              </a:rPr>
              <a:t>1987</a:t>
            </a:r>
          </a:p>
        </p:txBody>
      </p:sp>
    </p:spTree>
  </p:cSld>
  <p:clrMapOvr>
    <a:masterClrMapping/>
  </p:clrMapOvr>
  <p:transition advClick="0" advTm="4000"/>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Freeform 96">
            <a:extLst>
              <a:ext uri="{FF2B5EF4-FFF2-40B4-BE49-F238E27FC236}">
                <a16:creationId xmlns:a16="http://schemas.microsoft.com/office/drawing/2014/main" id="{F50CF077-4D70-4938-966E-7E8764B432EE}"/>
              </a:ext>
            </a:extLst>
          </p:cNvPr>
          <p:cNvSpPr>
            <a:spLocks noChangeArrowheads="1"/>
          </p:cNvSpPr>
          <p:nvPr/>
        </p:nvSpPr>
        <p:spPr bwMode="auto">
          <a:xfrm flipH="1">
            <a:off x="5219700" y="4005263"/>
            <a:ext cx="1843088" cy="1728787"/>
          </a:xfrm>
          <a:custGeom>
            <a:avLst/>
            <a:gdLst>
              <a:gd name="T0" fmla="*/ 0 w 2094808"/>
              <a:gd name="T1" fmla="*/ 596785 h 1704109"/>
              <a:gd name="T2" fmla="*/ 0 w 2094808"/>
              <a:gd name="T3" fmla="*/ 2548781 h 1704109"/>
              <a:gd name="T4" fmla="*/ 58129 w 2094808"/>
              <a:gd name="T5" fmla="*/ 2548781 h 1704109"/>
              <a:gd name="T6" fmla="*/ 58129 w 2094808"/>
              <a:gd name="T7" fmla="*/ 0 h 170410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94808" h="1704109">
                <a:moveTo>
                  <a:pt x="0" y="399010"/>
                </a:moveTo>
                <a:lnTo>
                  <a:pt x="0" y="1704109"/>
                </a:lnTo>
                <a:lnTo>
                  <a:pt x="2094808" y="1704109"/>
                </a:lnTo>
                <a:lnTo>
                  <a:pt x="2094808" y="0"/>
                </a:lnTo>
              </a:path>
            </a:pathLst>
          </a:custGeom>
          <a:noFill/>
          <a:ln w="9525">
            <a:solidFill>
              <a:srgbClr val="61324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23" name="Freeform 95">
            <a:extLst>
              <a:ext uri="{FF2B5EF4-FFF2-40B4-BE49-F238E27FC236}">
                <a16:creationId xmlns:a16="http://schemas.microsoft.com/office/drawing/2014/main" id="{843B9138-1AF5-490B-9823-15CE8C03390F}"/>
              </a:ext>
            </a:extLst>
          </p:cNvPr>
          <p:cNvSpPr>
            <a:spLocks noChangeArrowheads="1"/>
          </p:cNvSpPr>
          <p:nvPr/>
        </p:nvSpPr>
        <p:spPr bwMode="auto">
          <a:xfrm>
            <a:off x="2555875" y="4005263"/>
            <a:ext cx="1873250" cy="1728787"/>
          </a:xfrm>
          <a:custGeom>
            <a:avLst/>
            <a:gdLst>
              <a:gd name="T0" fmla="*/ 0 w 2094808"/>
              <a:gd name="T1" fmla="*/ 596785 h 1704109"/>
              <a:gd name="T2" fmla="*/ 0 w 2094808"/>
              <a:gd name="T3" fmla="*/ 2548781 h 1704109"/>
              <a:gd name="T4" fmla="*/ 91578 w 2094808"/>
              <a:gd name="T5" fmla="*/ 2548781 h 1704109"/>
              <a:gd name="T6" fmla="*/ 91578 w 2094808"/>
              <a:gd name="T7" fmla="*/ 0 h 170410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94808" h="1704109">
                <a:moveTo>
                  <a:pt x="0" y="399010"/>
                </a:moveTo>
                <a:lnTo>
                  <a:pt x="0" y="1704109"/>
                </a:lnTo>
                <a:lnTo>
                  <a:pt x="2094808" y="1704109"/>
                </a:lnTo>
                <a:lnTo>
                  <a:pt x="2094808" y="0"/>
                </a:lnTo>
              </a:path>
            </a:pathLst>
          </a:custGeom>
          <a:noFill/>
          <a:ln w="9525">
            <a:solidFill>
              <a:srgbClr val="61324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6324" name="组合 30723">
            <a:extLst>
              <a:ext uri="{FF2B5EF4-FFF2-40B4-BE49-F238E27FC236}">
                <a16:creationId xmlns:a16="http://schemas.microsoft.com/office/drawing/2014/main" id="{8FDF8A5A-C339-4393-B089-CE7A281A5D51}"/>
              </a:ext>
            </a:extLst>
          </p:cNvPr>
          <p:cNvGrpSpPr>
            <a:grpSpLocks/>
          </p:cNvGrpSpPr>
          <p:nvPr/>
        </p:nvGrpSpPr>
        <p:grpSpPr bwMode="auto">
          <a:xfrm>
            <a:off x="1331913" y="3144838"/>
            <a:ext cx="6985000" cy="347662"/>
            <a:chOff x="0" y="0"/>
            <a:chExt cx="7908538" cy="380278"/>
          </a:xfrm>
        </p:grpSpPr>
        <p:grpSp>
          <p:nvGrpSpPr>
            <p:cNvPr id="56413" name="组合 30724">
              <a:extLst>
                <a:ext uri="{FF2B5EF4-FFF2-40B4-BE49-F238E27FC236}">
                  <a16:creationId xmlns:a16="http://schemas.microsoft.com/office/drawing/2014/main" id="{E4228280-BB22-42E4-894D-E0FEF8B710B4}"/>
                </a:ext>
              </a:extLst>
            </p:cNvPr>
            <p:cNvGrpSpPr>
              <a:grpSpLocks/>
            </p:cNvGrpSpPr>
            <p:nvPr/>
          </p:nvGrpSpPr>
          <p:grpSpPr bwMode="auto">
            <a:xfrm>
              <a:off x="7528260" y="0"/>
              <a:ext cx="380278" cy="380278"/>
              <a:chOff x="0" y="0"/>
              <a:chExt cx="2660046" cy="2660046"/>
            </a:xfrm>
          </p:grpSpPr>
          <p:grpSp>
            <p:nvGrpSpPr>
              <p:cNvPr id="56424" name="组合 30725">
                <a:extLst>
                  <a:ext uri="{FF2B5EF4-FFF2-40B4-BE49-F238E27FC236}">
                    <a16:creationId xmlns:a16="http://schemas.microsoft.com/office/drawing/2014/main" id="{0EC212DD-F28D-441D-B2A7-FB89FAE3403A}"/>
                  </a:ext>
                </a:extLst>
              </p:cNvPr>
              <p:cNvGrpSpPr>
                <a:grpSpLocks/>
              </p:cNvGrpSpPr>
              <p:nvPr/>
            </p:nvGrpSpPr>
            <p:grpSpPr bwMode="auto">
              <a:xfrm>
                <a:off x="-12136" y="-13186"/>
                <a:ext cx="2686417" cy="2686417"/>
                <a:chOff x="0" y="0"/>
                <a:chExt cx="384048" cy="384048"/>
              </a:xfrm>
            </p:grpSpPr>
            <p:pic>
              <p:nvPicPr>
                <p:cNvPr id="56431" name="Oval 73">
                  <a:extLst>
                    <a:ext uri="{FF2B5EF4-FFF2-40B4-BE49-F238E27FC236}">
                      <a16:creationId xmlns:a16="http://schemas.microsoft.com/office/drawing/2014/main" id="{9F0233B6-5F6D-4E87-AE09-843D0A11049A}"/>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4048"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32" name="文本框 30727">
                  <a:extLst>
                    <a:ext uri="{FF2B5EF4-FFF2-40B4-BE49-F238E27FC236}">
                      <a16:creationId xmlns:a16="http://schemas.microsoft.com/office/drawing/2014/main" id="{E37F2812-A811-46A9-9854-CA1E61DE4E5D}"/>
                    </a:ext>
                  </a:extLst>
                </p:cNvPr>
                <p:cNvSpPr txBox="1">
                  <a:spLocks noChangeArrowheads="1"/>
                </p:cNvSpPr>
                <p:nvPr/>
              </p:nvSpPr>
              <p:spPr bwMode="auto">
                <a:xfrm>
                  <a:off x="67739" y="67889"/>
                  <a:ext cx="248271" cy="24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1200">
                    <a:latin typeface="微软雅黑" panose="020B0503020204020204" pitchFamily="34" charset="-122"/>
                    <a:ea typeface="微软雅黑" panose="020B0503020204020204" pitchFamily="34" charset="-122"/>
                  </a:endParaRPr>
                </a:p>
              </p:txBody>
            </p:sp>
          </p:grpSp>
          <p:grpSp>
            <p:nvGrpSpPr>
              <p:cNvPr id="56425" name="组合 30728">
                <a:extLst>
                  <a:ext uri="{FF2B5EF4-FFF2-40B4-BE49-F238E27FC236}">
                    <a16:creationId xmlns:a16="http://schemas.microsoft.com/office/drawing/2014/main" id="{946FAE26-DD53-4280-BA65-3896E5B194BA}"/>
                  </a:ext>
                </a:extLst>
              </p:cNvPr>
              <p:cNvGrpSpPr>
                <a:grpSpLocks/>
              </p:cNvGrpSpPr>
              <p:nvPr/>
            </p:nvGrpSpPr>
            <p:grpSpPr bwMode="auto">
              <a:xfrm>
                <a:off x="-225344" y="-226393"/>
                <a:ext cx="3112833" cy="3112833"/>
                <a:chOff x="0" y="0"/>
                <a:chExt cx="445008" cy="445008"/>
              </a:xfrm>
            </p:grpSpPr>
            <p:pic>
              <p:nvPicPr>
                <p:cNvPr id="56429" name="Oval 74">
                  <a:extLst>
                    <a:ext uri="{FF2B5EF4-FFF2-40B4-BE49-F238E27FC236}">
                      <a16:creationId xmlns:a16="http://schemas.microsoft.com/office/drawing/2014/main" id="{4941A799-3B03-4A35-97C5-8262132F8B14}"/>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45008" cy="445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30" name="文本框 30730">
                  <a:extLst>
                    <a:ext uri="{FF2B5EF4-FFF2-40B4-BE49-F238E27FC236}">
                      <a16:creationId xmlns:a16="http://schemas.microsoft.com/office/drawing/2014/main" id="{48145395-ECFD-418B-BDEC-9AB3766AD394}"/>
                    </a:ext>
                  </a:extLst>
                </p:cNvPr>
                <p:cNvSpPr txBox="1">
                  <a:spLocks noChangeArrowheads="1"/>
                </p:cNvSpPr>
                <p:nvPr/>
              </p:nvSpPr>
              <p:spPr bwMode="auto">
                <a:xfrm>
                  <a:off x="87905" y="88055"/>
                  <a:ext cx="268898" cy="26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1800">
                    <a:solidFill>
                      <a:srgbClr val="FFFFFF"/>
                    </a:solidFill>
                    <a:latin typeface="微软雅黑" panose="020B0503020204020204" pitchFamily="34" charset="-122"/>
                    <a:ea typeface="微软雅黑" panose="020B0503020204020204" pitchFamily="34" charset="-122"/>
                  </a:endParaRPr>
                </a:p>
              </p:txBody>
            </p:sp>
          </p:grpSp>
          <p:grpSp>
            <p:nvGrpSpPr>
              <p:cNvPr id="56426" name="组合 30731">
                <a:extLst>
                  <a:ext uri="{FF2B5EF4-FFF2-40B4-BE49-F238E27FC236}">
                    <a16:creationId xmlns:a16="http://schemas.microsoft.com/office/drawing/2014/main" id="{0F2B9716-A4F8-42C8-AB33-F8E3F9CF7ABA}"/>
                  </a:ext>
                </a:extLst>
              </p:cNvPr>
              <p:cNvGrpSpPr>
                <a:grpSpLocks/>
              </p:cNvGrpSpPr>
              <p:nvPr/>
            </p:nvGrpSpPr>
            <p:grpSpPr bwMode="auto">
              <a:xfrm>
                <a:off x="456921" y="114739"/>
                <a:ext cx="1748303" cy="1535096"/>
                <a:chOff x="0" y="0"/>
                <a:chExt cx="249936" cy="219456"/>
              </a:xfrm>
            </p:grpSpPr>
            <p:pic>
              <p:nvPicPr>
                <p:cNvPr id="56427" name="Oval 75">
                  <a:extLst>
                    <a:ext uri="{FF2B5EF4-FFF2-40B4-BE49-F238E27FC236}">
                      <a16:creationId xmlns:a16="http://schemas.microsoft.com/office/drawing/2014/main" id="{0BE3511D-7B4E-4535-BB2A-D1688CAC7307}"/>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49936" cy="21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28" name="文本框 30733">
                  <a:extLst>
                    <a:ext uri="{FF2B5EF4-FFF2-40B4-BE49-F238E27FC236}">
                      <a16:creationId xmlns:a16="http://schemas.microsoft.com/office/drawing/2014/main" id="{A49AD0DD-19CF-48A3-9AC0-7D4F29282A49}"/>
                    </a:ext>
                  </a:extLst>
                </p:cNvPr>
                <p:cNvSpPr txBox="1">
                  <a:spLocks noChangeArrowheads="1"/>
                </p:cNvSpPr>
                <p:nvPr/>
              </p:nvSpPr>
              <p:spPr bwMode="auto">
                <a:xfrm>
                  <a:off x="37484" y="33308"/>
                  <a:ext cx="177936" cy="15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1800">
                    <a:solidFill>
                      <a:srgbClr val="FFFFFF"/>
                    </a:solidFill>
                    <a:latin typeface="微软雅黑" panose="020B0503020204020204" pitchFamily="34" charset="-122"/>
                    <a:ea typeface="微软雅黑" panose="020B0503020204020204" pitchFamily="34" charset="-122"/>
                  </a:endParaRPr>
                </a:p>
              </p:txBody>
            </p:sp>
          </p:grpSp>
        </p:grpSp>
        <p:grpSp>
          <p:nvGrpSpPr>
            <p:cNvPr id="56414" name="组合 30734">
              <a:extLst>
                <a:ext uri="{FF2B5EF4-FFF2-40B4-BE49-F238E27FC236}">
                  <a16:creationId xmlns:a16="http://schemas.microsoft.com/office/drawing/2014/main" id="{201D1CFA-2140-4C8F-BAD0-BC42B5CFB369}"/>
                </a:ext>
              </a:extLst>
            </p:cNvPr>
            <p:cNvGrpSpPr>
              <a:grpSpLocks/>
            </p:cNvGrpSpPr>
            <p:nvPr/>
          </p:nvGrpSpPr>
          <p:grpSpPr bwMode="auto">
            <a:xfrm>
              <a:off x="0" y="0"/>
              <a:ext cx="380278" cy="380278"/>
              <a:chOff x="0" y="0"/>
              <a:chExt cx="2660046" cy="2660046"/>
            </a:xfrm>
          </p:grpSpPr>
          <p:grpSp>
            <p:nvGrpSpPr>
              <p:cNvPr id="56415" name="组合 30735">
                <a:extLst>
                  <a:ext uri="{FF2B5EF4-FFF2-40B4-BE49-F238E27FC236}">
                    <a16:creationId xmlns:a16="http://schemas.microsoft.com/office/drawing/2014/main" id="{F879342D-1F13-47C7-991E-720A89500813}"/>
                  </a:ext>
                </a:extLst>
              </p:cNvPr>
              <p:cNvGrpSpPr>
                <a:grpSpLocks/>
              </p:cNvGrpSpPr>
              <p:nvPr/>
            </p:nvGrpSpPr>
            <p:grpSpPr bwMode="auto">
              <a:xfrm>
                <a:off x="-14235" y="-13186"/>
                <a:ext cx="2686417" cy="2686417"/>
                <a:chOff x="0" y="0"/>
                <a:chExt cx="384048" cy="384048"/>
              </a:xfrm>
            </p:grpSpPr>
            <p:pic>
              <p:nvPicPr>
                <p:cNvPr id="56422" name="Oval 77">
                  <a:extLst>
                    <a:ext uri="{FF2B5EF4-FFF2-40B4-BE49-F238E27FC236}">
                      <a16:creationId xmlns:a16="http://schemas.microsoft.com/office/drawing/2014/main" id="{7188F5D9-FEDD-4821-9E08-E07A068B7EE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84048"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23" name="文本框 30737">
                  <a:extLst>
                    <a:ext uri="{FF2B5EF4-FFF2-40B4-BE49-F238E27FC236}">
                      <a16:creationId xmlns:a16="http://schemas.microsoft.com/office/drawing/2014/main" id="{10B56E51-57E7-4464-96E0-1CEE4DD8B8E6}"/>
                    </a:ext>
                  </a:extLst>
                </p:cNvPr>
                <p:cNvSpPr txBox="1">
                  <a:spLocks noChangeArrowheads="1"/>
                </p:cNvSpPr>
                <p:nvPr/>
              </p:nvSpPr>
              <p:spPr bwMode="auto">
                <a:xfrm>
                  <a:off x="68039" y="67889"/>
                  <a:ext cx="248271" cy="24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1200">
                    <a:latin typeface="微软雅黑" panose="020B0503020204020204" pitchFamily="34" charset="-122"/>
                    <a:ea typeface="微软雅黑" panose="020B0503020204020204" pitchFamily="34" charset="-122"/>
                  </a:endParaRPr>
                </a:p>
              </p:txBody>
            </p:sp>
          </p:grpSp>
          <p:grpSp>
            <p:nvGrpSpPr>
              <p:cNvPr id="56416" name="组合 30738">
                <a:extLst>
                  <a:ext uri="{FF2B5EF4-FFF2-40B4-BE49-F238E27FC236}">
                    <a16:creationId xmlns:a16="http://schemas.microsoft.com/office/drawing/2014/main" id="{755DA94A-879B-4639-84AB-6BFE873860F6}"/>
                  </a:ext>
                </a:extLst>
              </p:cNvPr>
              <p:cNvGrpSpPr>
                <a:grpSpLocks/>
              </p:cNvGrpSpPr>
              <p:nvPr/>
            </p:nvGrpSpPr>
            <p:grpSpPr bwMode="auto">
              <a:xfrm>
                <a:off x="-227443" y="-226393"/>
                <a:ext cx="3112833" cy="3112833"/>
                <a:chOff x="0" y="0"/>
                <a:chExt cx="445008" cy="445008"/>
              </a:xfrm>
            </p:grpSpPr>
            <p:pic>
              <p:nvPicPr>
                <p:cNvPr id="56420" name="Oval 78">
                  <a:extLst>
                    <a:ext uri="{FF2B5EF4-FFF2-40B4-BE49-F238E27FC236}">
                      <a16:creationId xmlns:a16="http://schemas.microsoft.com/office/drawing/2014/main" id="{AEC977DC-1655-4CFB-8BA8-60124BBB9FF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445008" cy="445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21" name="文本框 30740">
                  <a:extLst>
                    <a:ext uri="{FF2B5EF4-FFF2-40B4-BE49-F238E27FC236}">
                      <a16:creationId xmlns:a16="http://schemas.microsoft.com/office/drawing/2014/main" id="{D3233577-F003-4BD9-9E0B-9BCBB40E64A3}"/>
                    </a:ext>
                  </a:extLst>
                </p:cNvPr>
                <p:cNvSpPr txBox="1">
                  <a:spLocks noChangeArrowheads="1"/>
                </p:cNvSpPr>
                <p:nvPr/>
              </p:nvSpPr>
              <p:spPr bwMode="auto">
                <a:xfrm>
                  <a:off x="88205" y="88055"/>
                  <a:ext cx="268898" cy="26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1800">
                    <a:solidFill>
                      <a:srgbClr val="FFFFFF"/>
                    </a:solidFill>
                    <a:latin typeface="微软雅黑" panose="020B0503020204020204" pitchFamily="34" charset="-122"/>
                    <a:ea typeface="微软雅黑" panose="020B0503020204020204" pitchFamily="34" charset="-122"/>
                  </a:endParaRPr>
                </a:p>
              </p:txBody>
            </p:sp>
          </p:grpSp>
          <p:grpSp>
            <p:nvGrpSpPr>
              <p:cNvPr id="56417" name="组合 30741">
                <a:extLst>
                  <a:ext uri="{FF2B5EF4-FFF2-40B4-BE49-F238E27FC236}">
                    <a16:creationId xmlns:a16="http://schemas.microsoft.com/office/drawing/2014/main" id="{EC806158-718F-4008-859D-D597BE94D6BD}"/>
                  </a:ext>
                </a:extLst>
              </p:cNvPr>
              <p:cNvGrpSpPr>
                <a:grpSpLocks/>
              </p:cNvGrpSpPr>
              <p:nvPr/>
            </p:nvGrpSpPr>
            <p:grpSpPr bwMode="auto">
              <a:xfrm>
                <a:off x="454822" y="114739"/>
                <a:ext cx="1748303" cy="1535096"/>
                <a:chOff x="0" y="0"/>
                <a:chExt cx="249936" cy="219456"/>
              </a:xfrm>
            </p:grpSpPr>
            <p:pic>
              <p:nvPicPr>
                <p:cNvPr id="56418" name="Oval 79">
                  <a:extLst>
                    <a:ext uri="{FF2B5EF4-FFF2-40B4-BE49-F238E27FC236}">
                      <a16:creationId xmlns:a16="http://schemas.microsoft.com/office/drawing/2014/main" id="{B9D35BD2-A268-4571-A169-8339FC174E1F}"/>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49936" cy="21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19" name="文本框 30743">
                  <a:extLst>
                    <a:ext uri="{FF2B5EF4-FFF2-40B4-BE49-F238E27FC236}">
                      <a16:creationId xmlns:a16="http://schemas.microsoft.com/office/drawing/2014/main" id="{D0DEEE7E-27FD-430D-8FA6-C606D95D647B}"/>
                    </a:ext>
                  </a:extLst>
                </p:cNvPr>
                <p:cNvSpPr txBox="1">
                  <a:spLocks noChangeArrowheads="1"/>
                </p:cNvSpPr>
                <p:nvPr/>
              </p:nvSpPr>
              <p:spPr bwMode="auto">
                <a:xfrm>
                  <a:off x="37784" y="33308"/>
                  <a:ext cx="177936" cy="15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1800">
                    <a:solidFill>
                      <a:srgbClr val="FFFFFF"/>
                    </a:solidFill>
                    <a:latin typeface="微软雅黑" panose="020B0503020204020204" pitchFamily="34" charset="-122"/>
                    <a:ea typeface="微软雅黑" panose="020B0503020204020204" pitchFamily="34" charset="-122"/>
                  </a:endParaRPr>
                </a:p>
              </p:txBody>
            </p:sp>
          </p:grpSp>
        </p:grpSp>
      </p:grpSp>
      <p:sp>
        <p:nvSpPr>
          <p:cNvPr id="56325" name="Freeform 92">
            <a:extLst>
              <a:ext uri="{FF2B5EF4-FFF2-40B4-BE49-F238E27FC236}">
                <a16:creationId xmlns:a16="http://schemas.microsoft.com/office/drawing/2014/main" id="{8BC0F860-1731-4E13-93DA-4810F6D1FAD3}"/>
              </a:ext>
            </a:extLst>
          </p:cNvPr>
          <p:cNvSpPr>
            <a:spLocks noChangeArrowheads="1"/>
          </p:cNvSpPr>
          <p:nvPr/>
        </p:nvSpPr>
        <p:spPr bwMode="auto">
          <a:xfrm>
            <a:off x="2570163" y="2132013"/>
            <a:ext cx="2217737" cy="577850"/>
          </a:xfrm>
          <a:custGeom>
            <a:avLst/>
            <a:gdLst>
              <a:gd name="T0" fmla="*/ 0 w 1770611"/>
              <a:gd name="T1" fmla="*/ 0 h 573578"/>
              <a:gd name="T2" fmla="*/ 0 w 1770611"/>
              <a:gd name="T3" fmla="*/ 706035 h 573578"/>
              <a:gd name="T4" fmla="*/ 968625431 w 1770611"/>
              <a:gd name="T5" fmla="*/ 706035 h 573578"/>
              <a:gd name="T6" fmla="*/ 0 60000 65536"/>
              <a:gd name="T7" fmla="*/ 0 60000 65536"/>
              <a:gd name="T8" fmla="*/ 0 60000 65536"/>
            </a:gdLst>
            <a:ahLst/>
            <a:cxnLst>
              <a:cxn ang="T6">
                <a:pos x="T0" y="T1"/>
              </a:cxn>
              <a:cxn ang="T7">
                <a:pos x="T2" y="T3"/>
              </a:cxn>
              <a:cxn ang="T8">
                <a:pos x="T4" y="T5"/>
              </a:cxn>
            </a:cxnLst>
            <a:rect l="0" t="0" r="r" b="b"/>
            <a:pathLst>
              <a:path w="1770611" h="573578">
                <a:moveTo>
                  <a:pt x="0" y="0"/>
                </a:moveTo>
                <a:lnTo>
                  <a:pt x="0" y="573578"/>
                </a:lnTo>
                <a:lnTo>
                  <a:pt x="1770611" y="573578"/>
                </a:lnTo>
              </a:path>
            </a:pathLst>
          </a:custGeom>
          <a:noFill/>
          <a:ln w="9525">
            <a:solidFill>
              <a:srgbClr val="61324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26" name="Freeform 93">
            <a:extLst>
              <a:ext uri="{FF2B5EF4-FFF2-40B4-BE49-F238E27FC236}">
                <a16:creationId xmlns:a16="http://schemas.microsoft.com/office/drawing/2014/main" id="{A2000195-AB3C-4164-A0F8-B8044698EE85}"/>
              </a:ext>
            </a:extLst>
          </p:cNvPr>
          <p:cNvSpPr>
            <a:spLocks noChangeArrowheads="1"/>
          </p:cNvSpPr>
          <p:nvPr/>
        </p:nvSpPr>
        <p:spPr bwMode="auto">
          <a:xfrm flipH="1">
            <a:off x="4787900" y="2132013"/>
            <a:ext cx="2281238" cy="577850"/>
          </a:xfrm>
          <a:custGeom>
            <a:avLst/>
            <a:gdLst>
              <a:gd name="T0" fmla="*/ 0 w 1770611"/>
              <a:gd name="T1" fmla="*/ 0 h 573578"/>
              <a:gd name="T2" fmla="*/ 0 w 1770611"/>
              <a:gd name="T3" fmla="*/ 706035 h 573578"/>
              <a:gd name="T4" fmla="*/ 2135263465 w 1770611"/>
              <a:gd name="T5" fmla="*/ 706035 h 573578"/>
              <a:gd name="T6" fmla="*/ 0 60000 65536"/>
              <a:gd name="T7" fmla="*/ 0 60000 65536"/>
              <a:gd name="T8" fmla="*/ 0 60000 65536"/>
            </a:gdLst>
            <a:ahLst/>
            <a:cxnLst>
              <a:cxn ang="T6">
                <a:pos x="T0" y="T1"/>
              </a:cxn>
              <a:cxn ang="T7">
                <a:pos x="T2" y="T3"/>
              </a:cxn>
              <a:cxn ang="T8">
                <a:pos x="T4" y="T5"/>
              </a:cxn>
            </a:cxnLst>
            <a:rect l="0" t="0" r="r" b="b"/>
            <a:pathLst>
              <a:path w="1770611" h="573578">
                <a:moveTo>
                  <a:pt x="0" y="0"/>
                </a:moveTo>
                <a:lnTo>
                  <a:pt x="0" y="573578"/>
                </a:lnTo>
                <a:lnTo>
                  <a:pt x="1770611" y="573578"/>
                </a:lnTo>
              </a:path>
            </a:pathLst>
          </a:custGeom>
          <a:noFill/>
          <a:ln w="9525">
            <a:solidFill>
              <a:srgbClr val="61324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27" name="Freeform 97">
            <a:extLst>
              <a:ext uri="{FF2B5EF4-FFF2-40B4-BE49-F238E27FC236}">
                <a16:creationId xmlns:a16="http://schemas.microsoft.com/office/drawing/2014/main" id="{7E2BD227-97CD-4310-916B-44EE59FF56E2}"/>
              </a:ext>
            </a:extLst>
          </p:cNvPr>
          <p:cNvSpPr>
            <a:spLocks noChangeArrowheads="1"/>
          </p:cNvSpPr>
          <p:nvPr/>
        </p:nvSpPr>
        <p:spPr bwMode="auto">
          <a:xfrm>
            <a:off x="1476375" y="3502025"/>
            <a:ext cx="3497263" cy="501650"/>
          </a:xfrm>
          <a:custGeom>
            <a:avLst/>
            <a:gdLst>
              <a:gd name="T0" fmla="*/ 0 w 3034146"/>
              <a:gd name="T1" fmla="*/ 0 h 548640"/>
              <a:gd name="T2" fmla="*/ 0 w 3034146"/>
              <a:gd name="T3" fmla="*/ 44715 h 548640"/>
              <a:gd name="T4" fmla="*/ 161959873 w 3034146"/>
              <a:gd name="T5" fmla="*/ 44715 h 548640"/>
              <a:gd name="T6" fmla="*/ 0 60000 65536"/>
              <a:gd name="T7" fmla="*/ 0 60000 65536"/>
              <a:gd name="T8" fmla="*/ 0 60000 65536"/>
            </a:gdLst>
            <a:ahLst/>
            <a:cxnLst>
              <a:cxn ang="T6">
                <a:pos x="T0" y="T1"/>
              </a:cxn>
              <a:cxn ang="T7">
                <a:pos x="T2" y="T3"/>
              </a:cxn>
              <a:cxn ang="T8">
                <a:pos x="T4" y="T5"/>
              </a:cxn>
            </a:cxnLst>
            <a:rect l="0" t="0" r="r" b="b"/>
            <a:pathLst>
              <a:path w="3034146" h="548640">
                <a:moveTo>
                  <a:pt x="0" y="0"/>
                </a:moveTo>
                <a:lnTo>
                  <a:pt x="0" y="548640"/>
                </a:lnTo>
                <a:lnTo>
                  <a:pt x="3034146" y="548640"/>
                </a:lnTo>
              </a:path>
            </a:pathLst>
          </a:custGeom>
          <a:noFill/>
          <a:ln w="9525">
            <a:solidFill>
              <a:srgbClr val="61324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28" name="Freeform 98">
            <a:extLst>
              <a:ext uri="{FF2B5EF4-FFF2-40B4-BE49-F238E27FC236}">
                <a16:creationId xmlns:a16="http://schemas.microsoft.com/office/drawing/2014/main" id="{1ACB9302-2854-470E-8B32-03E9B2EF79D3}"/>
              </a:ext>
            </a:extLst>
          </p:cNvPr>
          <p:cNvSpPr>
            <a:spLocks noChangeArrowheads="1"/>
          </p:cNvSpPr>
          <p:nvPr/>
        </p:nvSpPr>
        <p:spPr bwMode="auto">
          <a:xfrm flipH="1">
            <a:off x="4714875" y="3502025"/>
            <a:ext cx="3457575" cy="501650"/>
          </a:xfrm>
          <a:custGeom>
            <a:avLst/>
            <a:gdLst>
              <a:gd name="T0" fmla="*/ 0 w 3034146"/>
              <a:gd name="T1" fmla="*/ 0 h 548640"/>
              <a:gd name="T2" fmla="*/ 0 w 3034146"/>
              <a:gd name="T3" fmla="*/ 44715 h 548640"/>
              <a:gd name="T4" fmla="*/ 117657669 w 3034146"/>
              <a:gd name="T5" fmla="*/ 44715 h 548640"/>
              <a:gd name="T6" fmla="*/ 0 60000 65536"/>
              <a:gd name="T7" fmla="*/ 0 60000 65536"/>
              <a:gd name="T8" fmla="*/ 0 60000 65536"/>
            </a:gdLst>
            <a:ahLst/>
            <a:cxnLst>
              <a:cxn ang="T6">
                <a:pos x="T0" y="T1"/>
              </a:cxn>
              <a:cxn ang="T7">
                <a:pos x="T2" y="T3"/>
              </a:cxn>
              <a:cxn ang="T8">
                <a:pos x="T4" y="T5"/>
              </a:cxn>
            </a:cxnLst>
            <a:rect l="0" t="0" r="r" b="b"/>
            <a:pathLst>
              <a:path w="3034146" h="548640">
                <a:moveTo>
                  <a:pt x="0" y="0"/>
                </a:moveTo>
                <a:lnTo>
                  <a:pt x="0" y="548640"/>
                </a:lnTo>
                <a:lnTo>
                  <a:pt x="3034146" y="548640"/>
                </a:lnTo>
              </a:path>
            </a:pathLst>
          </a:custGeom>
          <a:noFill/>
          <a:ln w="9525">
            <a:solidFill>
              <a:srgbClr val="613243"/>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329" name="TextBox 38">
            <a:hlinkClick r:id="rId6" action="ppaction://hlinksldjump"/>
            <a:extLst>
              <a:ext uri="{FF2B5EF4-FFF2-40B4-BE49-F238E27FC236}">
                <a16:creationId xmlns:a16="http://schemas.microsoft.com/office/drawing/2014/main" id="{FFFE0B24-7CC0-4ADF-B206-B1EDECF52376}"/>
              </a:ext>
            </a:extLst>
          </p:cNvPr>
          <p:cNvSpPr txBox="1">
            <a:spLocks noChangeArrowheads="1"/>
          </p:cNvSpPr>
          <p:nvPr/>
        </p:nvSpPr>
        <p:spPr bwMode="auto">
          <a:xfrm>
            <a:off x="1909763" y="1341438"/>
            <a:ext cx="17399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教育与培训</a:t>
            </a:r>
          </a:p>
          <a:p>
            <a:pPr eaLnBrk="1" hangingPunct="1">
              <a:lnSpc>
                <a:spcPct val="110000"/>
              </a:lnSpc>
              <a:spcBef>
                <a:spcPct val="0"/>
              </a:spcBef>
              <a:buFontTx/>
              <a:buNone/>
            </a:pPr>
            <a:endParaRPr lang="zh-CN" altLang="en-US" sz="2400" b="1">
              <a:latin typeface="微软雅黑" panose="020B0503020204020204" pitchFamily="34" charset="-122"/>
              <a:ea typeface="微软雅黑" panose="020B0503020204020204" pitchFamily="34" charset="-122"/>
            </a:endParaRPr>
          </a:p>
        </p:txBody>
      </p:sp>
      <p:sp>
        <p:nvSpPr>
          <p:cNvPr id="56330" name="TextBox 39">
            <a:hlinkClick r:id="rId7" action="ppaction://hlinksldjump"/>
            <a:extLst>
              <a:ext uri="{FF2B5EF4-FFF2-40B4-BE49-F238E27FC236}">
                <a16:creationId xmlns:a16="http://schemas.microsoft.com/office/drawing/2014/main" id="{CE2DA32E-903C-4120-B9B2-7F49A4CAAF9D}"/>
              </a:ext>
            </a:extLst>
          </p:cNvPr>
          <p:cNvSpPr txBox="1">
            <a:spLocks noChangeArrowheads="1"/>
          </p:cNvSpPr>
          <p:nvPr/>
        </p:nvSpPr>
        <p:spPr bwMode="auto">
          <a:xfrm>
            <a:off x="6300788" y="1268413"/>
            <a:ext cx="173990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400" b="1">
                <a:latin typeface="微软雅黑" panose="020B0503020204020204" pitchFamily="34" charset="-122"/>
                <a:ea typeface="微软雅黑" panose="020B0503020204020204" pitchFamily="34" charset="-122"/>
              </a:rPr>
              <a:t>娱乐和游戏</a:t>
            </a:r>
          </a:p>
        </p:txBody>
      </p:sp>
      <p:sp>
        <p:nvSpPr>
          <p:cNvPr id="56331" name="TextBox 40">
            <a:hlinkClick r:id="rId8" action="ppaction://hlinksldjump"/>
            <a:extLst>
              <a:ext uri="{FF2B5EF4-FFF2-40B4-BE49-F238E27FC236}">
                <a16:creationId xmlns:a16="http://schemas.microsoft.com/office/drawing/2014/main" id="{B4770126-9AB5-4755-8219-5CB8B80918EA}"/>
              </a:ext>
            </a:extLst>
          </p:cNvPr>
          <p:cNvSpPr txBox="1">
            <a:spLocks noChangeArrowheads="1"/>
          </p:cNvSpPr>
          <p:nvPr/>
        </p:nvSpPr>
        <p:spPr bwMode="auto">
          <a:xfrm>
            <a:off x="2628900" y="4508500"/>
            <a:ext cx="17399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400" b="1">
                <a:latin typeface="微软雅黑" panose="020B0503020204020204" pitchFamily="34" charset="-122"/>
                <a:ea typeface="微软雅黑" panose="020B0503020204020204" pitchFamily="34" charset="-122"/>
              </a:rPr>
              <a:t>电子出版物</a:t>
            </a:r>
          </a:p>
        </p:txBody>
      </p:sp>
      <p:sp>
        <p:nvSpPr>
          <p:cNvPr id="56332" name="TextBox 41">
            <a:hlinkClick r:id="rId9" action="ppaction://hlinksldjump"/>
            <a:extLst>
              <a:ext uri="{FF2B5EF4-FFF2-40B4-BE49-F238E27FC236}">
                <a16:creationId xmlns:a16="http://schemas.microsoft.com/office/drawing/2014/main" id="{AA207DA8-D034-4A50-B42E-9357C7FA5D96}"/>
              </a:ext>
            </a:extLst>
          </p:cNvPr>
          <p:cNvSpPr txBox="1">
            <a:spLocks noChangeArrowheads="1"/>
          </p:cNvSpPr>
          <p:nvPr/>
        </p:nvSpPr>
        <p:spPr bwMode="auto">
          <a:xfrm>
            <a:off x="5580063" y="4508500"/>
            <a:ext cx="1439862"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400" b="1">
                <a:latin typeface="微软雅黑" panose="020B0503020204020204" pitchFamily="34" charset="-122"/>
                <a:ea typeface="微软雅黑" panose="020B0503020204020204" pitchFamily="34" charset="-122"/>
              </a:rPr>
              <a:t>工业领域</a:t>
            </a:r>
          </a:p>
        </p:txBody>
      </p:sp>
      <p:sp>
        <p:nvSpPr>
          <p:cNvPr id="56333" name="TextBox 44">
            <a:hlinkClick r:id="rId10" action="ppaction://hlinksldjump"/>
            <a:extLst>
              <a:ext uri="{FF2B5EF4-FFF2-40B4-BE49-F238E27FC236}">
                <a16:creationId xmlns:a16="http://schemas.microsoft.com/office/drawing/2014/main" id="{61413280-BA25-44F1-B375-4C7C69AA6290}"/>
              </a:ext>
            </a:extLst>
          </p:cNvPr>
          <p:cNvSpPr txBox="1">
            <a:spLocks noChangeArrowheads="1"/>
          </p:cNvSpPr>
          <p:nvPr/>
        </p:nvSpPr>
        <p:spPr bwMode="auto">
          <a:xfrm>
            <a:off x="6372225" y="3213100"/>
            <a:ext cx="1546225"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r>
              <a:rPr lang="zh-CN" altLang="en-US" sz="2400" b="1">
                <a:latin typeface="微软雅黑" panose="020B0503020204020204" pitchFamily="34" charset="-122"/>
                <a:ea typeface="微软雅黑" panose="020B0503020204020204" pitchFamily="34" charset="-122"/>
              </a:rPr>
              <a:t>模拟训练</a:t>
            </a:r>
          </a:p>
        </p:txBody>
      </p:sp>
      <p:sp>
        <p:nvSpPr>
          <p:cNvPr id="56334" name="TextBox 45">
            <a:hlinkClick r:id="rId11" action="ppaction://hlinksldjump"/>
            <a:extLst>
              <a:ext uri="{FF2B5EF4-FFF2-40B4-BE49-F238E27FC236}">
                <a16:creationId xmlns:a16="http://schemas.microsoft.com/office/drawing/2014/main" id="{CC394EF6-3079-462C-9A77-F7BC767C2967}"/>
              </a:ext>
            </a:extLst>
          </p:cNvPr>
          <p:cNvSpPr txBox="1">
            <a:spLocks noChangeArrowheads="1"/>
          </p:cNvSpPr>
          <p:nvPr/>
        </p:nvSpPr>
        <p:spPr bwMode="auto">
          <a:xfrm>
            <a:off x="1795463" y="3057525"/>
            <a:ext cx="17399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400" b="1">
                <a:latin typeface="微软雅黑" panose="020B0503020204020204" pitchFamily="34" charset="-122"/>
                <a:ea typeface="微软雅黑" panose="020B0503020204020204" pitchFamily="34" charset="-122"/>
              </a:rPr>
              <a:t>多媒体通信</a:t>
            </a:r>
          </a:p>
        </p:txBody>
      </p:sp>
      <p:pic>
        <p:nvPicPr>
          <p:cNvPr id="56335" name="Group 199">
            <a:extLst>
              <a:ext uri="{FF2B5EF4-FFF2-40B4-BE49-F238E27FC236}">
                <a16:creationId xmlns:a16="http://schemas.microsoft.com/office/drawing/2014/main" id="{D87826C0-23D0-43C0-B284-960086D6E870}"/>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00150" y="4389438"/>
            <a:ext cx="1109663" cy="128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36" name="直接连接符 30755">
            <a:extLst>
              <a:ext uri="{FF2B5EF4-FFF2-40B4-BE49-F238E27FC236}">
                <a16:creationId xmlns:a16="http://schemas.microsoft.com/office/drawing/2014/main" id="{5E4FF298-574A-4D56-AF72-F3F6759D8F71}"/>
              </a:ext>
            </a:extLst>
          </p:cNvPr>
          <p:cNvSpPr>
            <a:spLocks noChangeShapeType="1"/>
          </p:cNvSpPr>
          <p:nvPr/>
        </p:nvSpPr>
        <p:spPr bwMode="auto">
          <a:xfrm flipV="1">
            <a:off x="4789488" y="2060575"/>
            <a:ext cx="0" cy="647700"/>
          </a:xfrm>
          <a:prstGeom prst="line">
            <a:avLst/>
          </a:prstGeom>
          <a:noFill/>
          <a:ln w="9525">
            <a:solidFill>
              <a:srgbClr val="66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337" name="TextBox 38">
            <a:hlinkClick r:id="rId13" action="ppaction://hlinksldjump"/>
            <a:extLst>
              <a:ext uri="{FF2B5EF4-FFF2-40B4-BE49-F238E27FC236}">
                <a16:creationId xmlns:a16="http://schemas.microsoft.com/office/drawing/2014/main" id="{C3FD4FC7-8893-4741-9308-58F68D2028CB}"/>
              </a:ext>
            </a:extLst>
          </p:cNvPr>
          <p:cNvSpPr txBox="1">
            <a:spLocks noChangeArrowheads="1"/>
          </p:cNvSpPr>
          <p:nvPr/>
        </p:nvSpPr>
        <p:spPr bwMode="auto">
          <a:xfrm>
            <a:off x="3995738" y="2781300"/>
            <a:ext cx="1741487"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FontTx/>
              <a:buNone/>
            </a:pPr>
            <a:r>
              <a:rPr lang="zh-CN" altLang="en-US" sz="2400" b="1">
                <a:latin typeface="微软雅黑" panose="020B0503020204020204" pitchFamily="34" charset="-122"/>
                <a:ea typeface="微软雅黑" panose="020B0503020204020204" pitchFamily="34" charset="-122"/>
              </a:rPr>
              <a:t>咨询服务与广告宣传</a:t>
            </a:r>
          </a:p>
        </p:txBody>
      </p:sp>
      <p:grpSp>
        <p:nvGrpSpPr>
          <p:cNvPr id="56338" name="组合 30757">
            <a:extLst>
              <a:ext uri="{FF2B5EF4-FFF2-40B4-BE49-F238E27FC236}">
                <a16:creationId xmlns:a16="http://schemas.microsoft.com/office/drawing/2014/main" id="{42DFF91F-D6B8-4B63-8833-5E179941504B}"/>
              </a:ext>
            </a:extLst>
          </p:cNvPr>
          <p:cNvGrpSpPr>
            <a:grpSpLocks/>
          </p:cNvGrpSpPr>
          <p:nvPr/>
        </p:nvGrpSpPr>
        <p:grpSpPr bwMode="auto">
          <a:xfrm>
            <a:off x="2413000" y="1757363"/>
            <a:ext cx="358775" cy="395287"/>
            <a:chOff x="0" y="0"/>
            <a:chExt cx="564" cy="622"/>
          </a:xfrm>
        </p:grpSpPr>
        <p:grpSp>
          <p:nvGrpSpPr>
            <p:cNvPr id="56402" name="组合 30758">
              <a:extLst>
                <a:ext uri="{FF2B5EF4-FFF2-40B4-BE49-F238E27FC236}">
                  <a16:creationId xmlns:a16="http://schemas.microsoft.com/office/drawing/2014/main" id="{6A719FD0-C589-4DF8-BCF4-384AE02E8E1B}"/>
                </a:ext>
              </a:extLst>
            </p:cNvPr>
            <p:cNvGrpSpPr>
              <a:grpSpLocks/>
            </p:cNvGrpSpPr>
            <p:nvPr/>
          </p:nvGrpSpPr>
          <p:grpSpPr bwMode="auto">
            <a:xfrm>
              <a:off x="13" y="16"/>
              <a:ext cx="528" cy="546"/>
              <a:chOff x="0" y="0"/>
              <a:chExt cx="2660046" cy="2660046"/>
            </a:xfrm>
          </p:grpSpPr>
          <p:grpSp>
            <p:nvGrpSpPr>
              <p:cNvPr id="56404" name="组合 30759">
                <a:extLst>
                  <a:ext uri="{FF2B5EF4-FFF2-40B4-BE49-F238E27FC236}">
                    <a16:creationId xmlns:a16="http://schemas.microsoft.com/office/drawing/2014/main" id="{3B6EA07A-6B01-47A7-A2DC-B135719C790D}"/>
                  </a:ext>
                </a:extLst>
              </p:cNvPr>
              <p:cNvGrpSpPr>
                <a:grpSpLocks/>
              </p:cNvGrpSpPr>
              <p:nvPr/>
            </p:nvGrpSpPr>
            <p:grpSpPr bwMode="auto">
              <a:xfrm>
                <a:off x="6799" y="14794"/>
                <a:ext cx="2643776" cy="2643776"/>
                <a:chOff x="0" y="0"/>
                <a:chExt cx="377952" cy="377952"/>
              </a:xfrm>
            </p:grpSpPr>
            <p:pic>
              <p:nvPicPr>
                <p:cNvPr id="56411" name="Oval 69">
                  <a:extLst>
                    <a:ext uri="{FF2B5EF4-FFF2-40B4-BE49-F238E27FC236}">
                      <a16:creationId xmlns:a16="http://schemas.microsoft.com/office/drawing/2014/main" id="{1AAA29ED-733B-4906-8893-6F46A0324AC5}"/>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377952" cy="37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12" name="文本框 30761">
                  <a:extLst>
                    <a:ext uri="{FF2B5EF4-FFF2-40B4-BE49-F238E27FC236}">
                      <a16:creationId xmlns:a16="http://schemas.microsoft.com/office/drawing/2014/main" id="{20C61608-E0E0-41A6-9365-320F5353FC47}"/>
                    </a:ext>
                  </a:extLst>
                </p:cNvPr>
                <p:cNvSpPr txBox="1">
                  <a:spLocks noChangeArrowheads="1"/>
                </p:cNvSpPr>
                <p:nvPr/>
              </p:nvSpPr>
              <p:spPr bwMode="auto">
                <a:xfrm>
                  <a:off x="65032" y="63889"/>
                  <a:ext cx="248271" cy="24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1200">
                    <a:latin typeface="微软雅黑" panose="020B0503020204020204" pitchFamily="34" charset="-122"/>
                    <a:ea typeface="微软雅黑" panose="020B0503020204020204" pitchFamily="34" charset="-122"/>
                  </a:endParaRPr>
                </a:p>
              </p:txBody>
            </p:sp>
          </p:grpSp>
          <p:grpSp>
            <p:nvGrpSpPr>
              <p:cNvPr id="56405" name="组合 30762">
                <a:extLst>
                  <a:ext uri="{FF2B5EF4-FFF2-40B4-BE49-F238E27FC236}">
                    <a16:creationId xmlns:a16="http://schemas.microsoft.com/office/drawing/2014/main" id="{9C06DE20-3A57-4B30-BFE9-7CAF8947362A}"/>
                  </a:ext>
                </a:extLst>
              </p:cNvPr>
              <p:cNvGrpSpPr>
                <a:grpSpLocks/>
              </p:cNvGrpSpPr>
              <p:nvPr/>
            </p:nvGrpSpPr>
            <p:grpSpPr bwMode="auto">
              <a:xfrm>
                <a:off x="-249050" y="-241055"/>
                <a:ext cx="3155474" cy="3155474"/>
                <a:chOff x="0" y="0"/>
                <a:chExt cx="451104" cy="451104"/>
              </a:xfrm>
            </p:grpSpPr>
            <p:pic>
              <p:nvPicPr>
                <p:cNvPr id="56409" name="Oval 70">
                  <a:extLst>
                    <a:ext uri="{FF2B5EF4-FFF2-40B4-BE49-F238E27FC236}">
                      <a16:creationId xmlns:a16="http://schemas.microsoft.com/office/drawing/2014/main" id="{D1BDCA11-4E6F-4BF2-A502-23CFCDE2918D}"/>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451104" cy="45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10" name="文本框 30764">
                  <a:extLst>
                    <a:ext uri="{FF2B5EF4-FFF2-40B4-BE49-F238E27FC236}">
                      <a16:creationId xmlns:a16="http://schemas.microsoft.com/office/drawing/2014/main" id="{333A052F-FD79-4135-8102-847CC71C7169}"/>
                    </a:ext>
                  </a:extLst>
                </p:cNvPr>
                <p:cNvSpPr txBox="1">
                  <a:spLocks noChangeArrowheads="1"/>
                </p:cNvSpPr>
                <p:nvPr/>
              </p:nvSpPr>
              <p:spPr bwMode="auto">
                <a:xfrm>
                  <a:off x="91294" y="90151"/>
                  <a:ext cx="268898" cy="26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1800">
                    <a:solidFill>
                      <a:srgbClr val="FFFFFF"/>
                    </a:solidFill>
                    <a:latin typeface="微软雅黑" panose="020B0503020204020204" pitchFamily="34" charset="-122"/>
                    <a:ea typeface="微软雅黑" panose="020B0503020204020204" pitchFamily="34" charset="-122"/>
                  </a:endParaRPr>
                </a:p>
              </p:txBody>
            </p:sp>
          </p:grpSp>
          <p:grpSp>
            <p:nvGrpSpPr>
              <p:cNvPr id="56406" name="组合 30765">
                <a:extLst>
                  <a:ext uri="{FF2B5EF4-FFF2-40B4-BE49-F238E27FC236}">
                    <a16:creationId xmlns:a16="http://schemas.microsoft.com/office/drawing/2014/main" id="{33219148-6E90-4129-9B44-FDC710F2DE30}"/>
                  </a:ext>
                </a:extLst>
              </p:cNvPr>
              <p:cNvGrpSpPr>
                <a:grpSpLocks/>
              </p:cNvGrpSpPr>
              <p:nvPr/>
            </p:nvGrpSpPr>
            <p:grpSpPr bwMode="auto">
              <a:xfrm>
                <a:off x="475856" y="100078"/>
                <a:ext cx="1748303" cy="1577737"/>
                <a:chOff x="0" y="0"/>
                <a:chExt cx="249936" cy="225552"/>
              </a:xfrm>
            </p:grpSpPr>
            <p:pic>
              <p:nvPicPr>
                <p:cNvPr id="56407" name="Oval 71">
                  <a:extLst>
                    <a:ext uri="{FF2B5EF4-FFF2-40B4-BE49-F238E27FC236}">
                      <a16:creationId xmlns:a16="http://schemas.microsoft.com/office/drawing/2014/main" id="{E5088E8C-B432-4F82-B6F9-F2F5DE22BEE0}"/>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249936" cy="22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08" name="文本框 30767">
                  <a:extLst>
                    <a:ext uri="{FF2B5EF4-FFF2-40B4-BE49-F238E27FC236}">
                      <a16:creationId xmlns:a16="http://schemas.microsoft.com/office/drawing/2014/main" id="{A0F930F3-EFE2-4C14-84BF-BEA4EC28771B}"/>
                    </a:ext>
                  </a:extLst>
                </p:cNvPr>
                <p:cNvSpPr txBox="1">
                  <a:spLocks noChangeArrowheads="1"/>
                </p:cNvSpPr>
                <p:nvPr/>
              </p:nvSpPr>
              <p:spPr bwMode="auto">
                <a:xfrm>
                  <a:off x="34777" y="35404"/>
                  <a:ext cx="177936" cy="15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solidFill>
                      <a:srgbClr val="FFFFFF"/>
                    </a:solidFill>
                    <a:latin typeface="微软雅黑" panose="020B0503020204020204" pitchFamily="34" charset="-122"/>
                    <a:ea typeface="微软雅黑" panose="020B0503020204020204" pitchFamily="34" charset="-122"/>
                  </a:endParaRPr>
                </a:p>
              </p:txBody>
            </p:sp>
          </p:grpSp>
        </p:grpSp>
        <p:sp>
          <p:nvSpPr>
            <p:cNvPr id="56403" name="文本框 30768">
              <a:extLst>
                <a:ext uri="{FF2B5EF4-FFF2-40B4-BE49-F238E27FC236}">
                  <a16:creationId xmlns:a16="http://schemas.microsoft.com/office/drawing/2014/main" id="{0D18721E-1551-4916-BC12-A207930AE299}"/>
                </a:ext>
              </a:extLst>
            </p:cNvPr>
            <p:cNvSpPr txBox="1">
              <a:spLocks noChangeArrowheads="1"/>
            </p:cNvSpPr>
            <p:nvPr/>
          </p:nvSpPr>
          <p:spPr bwMode="auto">
            <a:xfrm>
              <a:off x="0" y="0"/>
              <a:ext cx="565"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chemeClr val="bg1"/>
                  </a:solidFill>
                  <a:latin typeface="迷你简彩云" charset="-122"/>
                  <a:ea typeface="迷你简彩云" charset="-122"/>
                </a:rPr>
                <a:t>1</a:t>
              </a:r>
            </a:p>
          </p:txBody>
        </p:sp>
      </p:grpSp>
      <p:grpSp>
        <p:nvGrpSpPr>
          <p:cNvPr id="56339" name="组合 30769">
            <a:extLst>
              <a:ext uri="{FF2B5EF4-FFF2-40B4-BE49-F238E27FC236}">
                <a16:creationId xmlns:a16="http://schemas.microsoft.com/office/drawing/2014/main" id="{BC6A21E0-0F83-491B-9533-C317D4A9E17F}"/>
              </a:ext>
            </a:extLst>
          </p:cNvPr>
          <p:cNvGrpSpPr>
            <a:grpSpLocks/>
          </p:cNvGrpSpPr>
          <p:nvPr/>
        </p:nvGrpSpPr>
        <p:grpSpPr bwMode="auto">
          <a:xfrm>
            <a:off x="4645025" y="1701800"/>
            <a:ext cx="381000" cy="393700"/>
            <a:chOff x="0" y="0"/>
            <a:chExt cx="602" cy="622"/>
          </a:xfrm>
        </p:grpSpPr>
        <p:grpSp>
          <p:nvGrpSpPr>
            <p:cNvPr id="56391" name="组合 30770">
              <a:extLst>
                <a:ext uri="{FF2B5EF4-FFF2-40B4-BE49-F238E27FC236}">
                  <a16:creationId xmlns:a16="http://schemas.microsoft.com/office/drawing/2014/main" id="{2FE729BE-69B2-4766-8301-7A39FBF7AEB9}"/>
                </a:ext>
              </a:extLst>
            </p:cNvPr>
            <p:cNvGrpSpPr>
              <a:grpSpLocks/>
            </p:cNvGrpSpPr>
            <p:nvPr/>
          </p:nvGrpSpPr>
          <p:grpSpPr bwMode="auto">
            <a:xfrm>
              <a:off x="0" y="24"/>
              <a:ext cx="528" cy="546"/>
              <a:chOff x="0" y="0"/>
              <a:chExt cx="2660046" cy="2660046"/>
            </a:xfrm>
          </p:grpSpPr>
          <p:grpSp>
            <p:nvGrpSpPr>
              <p:cNvPr id="56393" name="组合 30771">
                <a:extLst>
                  <a:ext uri="{FF2B5EF4-FFF2-40B4-BE49-F238E27FC236}">
                    <a16:creationId xmlns:a16="http://schemas.microsoft.com/office/drawing/2014/main" id="{1041CC15-B034-426E-8959-07E64DB7CB2D}"/>
                  </a:ext>
                </a:extLst>
              </p:cNvPr>
              <p:cNvGrpSpPr>
                <a:grpSpLocks/>
              </p:cNvGrpSpPr>
              <p:nvPr/>
            </p:nvGrpSpPr>
            <p:grpSpPr bwMode="auto">
              <a:xfrm>
                <a:off x="6799" y="14794"/>
                <a:ext cx="2643776" cy="2643776"/>
                <a:chOff x="0" y="0"/>
                <a:chExt cx="377952" cy="377952"/>
              </a:xfrm>
            </p:grpSpPr>
            <p:pic>
              <p:nvPicPr>
                <p:cNvPr id="56400" name="Oval 69">
                  <a:extLst>
                    <a:ext uri="{FF2B5EF4-FFF2-40B4-BE49-F238E27FC236}">
                      <a16:creationId xmlns:a16="http://schemas.microsoft.com/office/drawing/2014/main" id="{8CAB4BA2-DD82-47B2-BBFA-D7646D6B2F93}"/>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377952" cy="37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401" name="文本框 30773">
                  <a:extLst>
                    <a:ext uri="{FF2B5EF4-FFF2-40B4-BE49-F238E27FC236}">
                      <a16:creationId xmlns:a16="http://schemas.microsoft.com/office/drawing/2014/main" id="{F6270DC2-0E5A-444D-BE51-8B11218B2D13}"/>
                    </a:ext>
                  </a:extLst>
                </p:cNvPr>
                <p:cNvSpPr txBox="1">
                  <a:spLocks noChangeArrowheads="1"/>
                </p:cNvSpPr>
                <p:nvPr/>
              </p:nvSpPr>
              <p:spPr bwMode="auto">
                <a:xfrm>
                  <a:off x="65032" y="63889"/>
                  <a:ext cx="248271" cy="24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1200">
                    <a:latin typeface="微软雅黑" panose="020B0503020204020204" pitchFamily="34" charset="-122"/>
                    <a:ea typeface="微软雅黑" panose="020B0503020204020204" pitchFamily="34" charset="-122"/>
                  </a:endParaRPr>
                </a:p>
              </p:txBody>
            </p:sp>
          </p:grpSp>
          <p:grpSp>
            <p:nvGrpSpPr>
              <p:cNvPr id="56394" name="组合 30774">
                <a:extLst>
                  <a:ext uri="{FF2B5EF4-FFF2-40B4-BE49-F238E27FC236}">
                    <a16:creationId xmlns:a16="http://schemas.microsoft.com/office/drawing/2014/main" id="{CA590A3E-1724-416A-8377-B1345CCCCB51}"/>
                  </a:ext>
                </a:extLst>
              </p:cNvPr>
              <p:cNvGrpSpPr>
                <a:grpSpLocks/>
              </p:cNvGrpSpPr>
              <p:nvPr/>
            </p:nvGrpSpPr>
            <p:grpSpPr bwMode="auto">
              <a:xfrm>
                <a:off x="-249050" y="-241055"/>
                <a:ext cx="3155474" cy="3155474"/>
                <a:chOff x="0" y="0"/>
                <a:chExt cx="451104" cy="451104"/>
              </a:xfrm>
            </p:grpSpPr>
            <p:pic>
              <p:nvPicPr>
                <p:cNvPr id="56398" name="Oval 70">
                  <a:extLst>
                    <a:ext uri="{FF2B5EF4-FFF2-40B4-BE49-F238E27FC236}">
                      <a16:creationId xmlns:a16="http://schemas.microsoft.com/office/drawing/2014/main" id="{5C2AA889-D55D-4AEA-A8B9-F6364FB26E2B}"/>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451104" cy="45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99" name="文本框 30776">
                  <a:extLst>
                    <a:ext uri="{FF2B5EF4-FFF2-40B4-BE49-F238E27FC236}">
                      <a16:creationId xmlns:a16="http://schemas.microsoft.com/office/drawing/2014/main" id="{16816135-FBD9-4C3F-BD1A-4ACBD4EC720F}"/>
                    </a:ext>
                  </a:extLst>
                </p:cNvPr>
                <p:cNvSpPr txBox="1">
                  <a:spLocks noChangeArrowheads="1"/>
                </p:cNvSpPr>
                <p:nvPr/>
              </p:nvSpPr>
              <p:spPr bwMode="auto">
                <a:xfrm>
                  <a:off x="91294" y="90151"/>
                  <a:ext cx="268898" cy="26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1800">
                    <a:solidFill>
                      <a:srgbClr val="FFFFFF"/>
                    </a:solidFill>
                    <a:latin typeface="微软雅黑" panose="020B0503020204020204" pitchFamily="34" charset="-122"/>
                    <a:ea typeface="微软雅黑" panose="020B0503020204020204" pitchFamily="34" charset="-122"/>
                  </a:endParaRPr>
                </a:p>
              </p:txBody>
            </p:sp>
          </p:grpSp>
          <p:grpSp>
            <p:nvGrpSpPr>
              <p:cNvPr id="56395" name="组合 30777">
                <a:extLst>
                  <a:ext uri="{FF2B5EF4-FFF2-40B4-BE49-F238E27FC236}">
                    <a16:creationId xmlns:a16="http://schemas.microsoft.com/office/drawing/2014/main" id="{5E8F56C7-A24D-40A4-A9DE-DF73A1DD5EFD}"/>
                  </a:ext>
                </a:extLst>
              </p:cNvPr>
              <p:cNvGrpSpPr>
                <a:grpSpLocks/>
              </p:cNvGrpSpPr>
              <p:nvPr/>
            </p:nvGrpSpPr>
            <p:grpSpPr bwMode="auto">
              <a:xfrm>
                <a:off x="475856" y="100078"/>
                <a:ext cx="1748303" cy="1577737"/>
                <a:chOff x="0" y="0"/>
                <a:chExt cx="249936" cy="225552"/>
              </a:xfrm>
            </p:grpSpPr>
            <p:pic>
              <p:nvPicPr>
                <p:cNvPr id="56396" name="Oval 71">
                  <a:extLst>
                    <a:ext uri="{FF2B5EF4-FFF2-40B4-BE49-F238E27FC236}">
                      <a16:creationId xmlns:a16="http://schemas.microsoft.com/office/drawing/2014/main" id="{E4633CF8-806F-4EAA-9B01-C8658E6CDEDD}"/>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249936" cy="22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97" name="文本框 30779">
                  <a:extLst>
                    <a:ext uri="{FF2B5EF4-FFF2-40B4-BE49-F238E27FC236}">
                      <a16:creationId xmlns:a16="http://schemas.microsoft.com/office/drawing/2014/main" id="{73B6AEAD-287A-4F29-92ED-46A2821A6EA9}"/>
                    </a:ext>
                  </a:extLst>
                </p:cNvPr>
                <p:cNvSpPr txBox="1">
                  <a:spLocks noChangeArrowheads="1"/>
                </p:cNvSpPr>
                <p:nvPr/>
              </p:nvSpPr>
              <p:spPr bwMode="auto">
                <a:xfrm>
                  <a:off x="34777" y="35404"/>
                  <a:ext cx="177936" cy="15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1800">
                    <a:solidFill>
                      <a:srgbClr val="FFFFFF"/>
                    </a:solidFill>
                    <a:latin typeface="微软雅黑" panose="020B0503020204020204" pitchFamily="34" charset="-122"/>
                    <a:ea typeface="微软雅黑" panose="020B0503020204020204" pitchFamily="34" charset="-122"/>
                  </a:endParaRPr>
                </a:p>
              </p:txBody>
            </p:sp>
          </p:grpSp>
        </p:grpSp>
        <p:sp>
          <p:nvSpPr>
            <p:cNvPr id="56392" name="文本框 30780">
              <a:extLst>
                <a:ext uri="{FF2B5EF4-FFF2-40B4-BE49-F238E27FC236}">
                  <a16:creationId xmlns:a16="http://schemas.microsoft.com/office/drawing/2014/main" id="{F659BD97-7331-4633-8AED-C1381C971C1D}"/>
                </a:ext>
              </a:extLst>
            </p:cNvPr>
            <p:cNvSpPr txBox="1">
              <a:spLocks noChangeArrowheads="1"/>
            </p:cNvSpPr>
            <p:nvPr/>
          </p:nvSpPr>
          <p:spPr bwMode="auto">
            <a:xfrm>
              <a:off x="0" y="0"/>
              <a:ext cx="602" cy="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chemeClr val="bg1"/>
                  </a:solidFill>
                  <a:latin typeface="迷你简彩云" charset="-122"/>
                  <a:ea typeface="迷你简彩云" charset="-122"/>
                </a:rPr>
                <a:t>2</a:t>
              </a:r>
            </a:p>
          </p:txBody>
        </p:sp>
      </p:grpSp>
      <p:grpSp>
        <p:nvGrpSpPr>
          <p:cNvPr id="56340" name="组合 30781">
            <a:extLst>
              <a:ext uri="{FF2B5EF4-FFF2-40B4-BE49-F238E27FC236}">
                <a16:creationId xmlns:a16="http://schemas.microsoft.com/office/drawing/2014/main" id="{FD3F9535-BBE2-4EDC-9D38-38DE74854883}"/>
              </a:ext>
            </a:extLst>
          </p:cNvPr>
          <p:cNvGrpSpPr>
            <a:grpSpLocks/>
          </p:cNvGrpSpPr>
          <p:nvPr/>
        </p:nvGrpSpPr>
        <p:grpSpPr bwMode="auto">
          <a:xfrm>
            <a:off x="6877050" y="1757363"/>
            <a:ext cx="419100" cy="396875"/>
            <a:chOff x="0" y="0"/>
            <a:chExt cx="662" cy="624"/>
          </a:xfrm>
        </p:grpSpPr>
        <p:grpSp>
          <p:nvGrpSpPr>
            <p:cNvPr id="56380" name="组合 30782">
              <a:extLst>
                <a:ext uri="{FF2B5EF4-FFF2-40B4-BE49-F238E27FC236}">
                  <a16:creationId xmlns:a16="http://schemas.microsoft.com/office/drawing/2014/main" id="{C670E472-F0D4-4489-A80A-B5EB70EFD280}"/>
                </a:ext>
              </a:extLst>
            </p:cNvPr>
            <p:cNvGrpSpPr>
              <a:grpSpLocks/>
            </p:cNvGrpSpPr>
            <p:nvPr/>
          </p:nvGrpSpPr>
          <p:grpSpPr bwMode="auto">
            <a:xfrm>
              <a:off x="22" y="16"/>
              <a:ext cx="528" cy="546"/>
              <a:chOff x="0" y="0"/>
              <a:chExt cx="2660046" cy="2660046"/>
            </a:xfrm>
          </p:grpSpPr>
          <p:grpSp>
            <p:nvGrpSpPr>
              <p:cNvPr id="56382" name="组合 30783">
                <a:extLst>
                  <a:ext uri="{FF2B5EF4-FFF2-40B4-BE49-F238E27FC236}">
                    <a16:creationId xmlns:a16="http://schemas.microsoft.com/office/drawing/2014/main" id="{D0C7D073-A971-41E4-BFE3-E402C97CEE87}"/>
                  </a:ext>
                </a:extLst>
              </p:cNvPr>
              <p:cNvGrpSpPr>
                <a:grpSpLocks/>
              </p:cNvGrpSpPr>
              <p:nvPr/>
            </p:nvGrpSpPr>
            <p:grpSpPr bwMode="auto">
              <a:xfrm>
                <a:off x="9464" y="14794"/>
                <a:ext cx="2643776" cy="2643776"/>
                <a:chOff x="0" y="0"/>
                <a:chExt cx="377952" cy="377952"/>
              </a:xfrm>
            </p:grpSpPr>
            <p:pic>
              <p:nvPicPr>
                <p:cNvPr id="56389" name="Oval 65">
                  <a:extLst>
                    <a:ext uri="{FF2B5EF4-FFF2-40B4-BE49-F238E27FC236}">
                      <a16:creationId xmlns:a16="http://schemas.microsoft.com/office/drawing/2014/main" id="{9E6B5D21-E65F-4530-BE4B-A8D053559167}"/>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377952" cy="37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90" name="文本框 30785">
                  <a:extLst>
                    <a:ext uri="{FF2B5EF4-FFF2-40B4-BE49-F238E27FC236}">
                      <a16:creationId xmlns:a16="http://schemas.microsoft.com/office/drawing/2014/main" id="{46258CB1-0BD0-4BA1-B6D7-6AA2F3532F0C}"/>
                    </a:ext>
                  </a:extLst>
                </p:cNvPr>
                <p:cNvSpPr txBox="1">
                  <a:spLocks noChangeArrowheads="1"/>
                </p:cNvSpPr>
                <p:nvPr/>
              </p:nvSpPr>
              <p:spPr bwMode="auto">
                <a:xfrm>
                  <a:off x="64651" y="63889"/>
                  <a:ext cx="248271" cy="24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1200">
                    <a:latin typeface="微软雅黑" panose="020B0503020204020204" pitchFamily="34" charset="-122"/>
                    <a:ea typeface="微软雅黑" panose="020B0503020204020204" pitchFamily="34" charset="-122"/>
                  </a:endParaRPr>
                </a:p>
              </p:txBody>
            </p:sp>
          </p:grpSp>
          <p:grpSp>
            <p:nvGrpSpPr>
              <p:cNvPr id="56383" name="组合 30786">
                <a:extLst>
                  <a:ext uri="{FF2B5EF4-FFF2-40B4-BE49-F238E27FC236}">
                    <a16:creationId xmlns:a16="http://schemas.microsoft.com/office/drawing/2014/main" id="{D94FAF60-D10A-4B6D-B024-62C2191D1D9D}"/>
                  </a:ext>
                </a:extLst>
              </p:cNvPr>
              <p:cNvGrpSpPr>
                <a:grpSpLocks/>
              </p:cNvGrpSpPr>
              <p:nvPr/>
            </p:nvGrpSpPr>
            <p:grpSpPr bwMode="auto">
              <a:xfrm>
                <a:off x="-246385" y="-241055"/>
                <a:ext cx="3155474" cy="3155474"/>
                <a:chOff x="0" y="0"/>
                <a:chExt cx="451104" cy="451104"/>
              </a:xfrm>
            </p:grpSpPr>
            <p:pic>
              <p:nvPicPr>
                <p:cNvPr id="56387" name="Oval 66">
                  <a:extLst>
                    <a:ext uri="{FF2B5EF4-FFF2-40B4-BE49-F238E27FC236}">
                      <a16:creationId xmlns:a16="http://schemas.microsoft.com/office/drawing/2014/main" id="{F74B4299-3617-4984-B1AB-423792912125}"/>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451104" cy="45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88" name="文本框 30788">
                  <a:extLst>
                    <a:ext uri="{FF2B5EF4-FFF2-40B4-BE49-F238E27FC236}">
                      <a16:creationId xmlns:a16="http://schemas.microsoft.com/office/drawing/2014/main" id="{17F37CC0-B07B-46FA-9620-7CAFBBF59F31}"/>
                    </a:ext>
                  </a:extLst>
                </p:cNvPr>
                <p:cNvSpPr txBox="1">
                  <a:spLocks noChangeArrowheads="1"/>
                </p:cNvSpPr>
                <p:nvPr/>
              </p:nvSpPr>
              <p:spPr bwMode="auto">
                <a:xfrm>
                  <a:off x="90913" y="90151"/>
                  <a:ext cx="268898" cy="26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1800">
                    <a:solidFill>
                      <a:srgbClr val="FFFFFF"/>
                    </a:solidFill>
                    <a:latin typeface="微软雅黑" panose="020B0503020204020204" pitchFamily="34" charset="-122"/>
                    <a:ea typeface="微软雅黑" panose="020B0503020204020204" pitchFamily="34" charset="-122"/>
                  </a:endParaRPr>
                </a:p>
              </p:txBody>
            </p:sp>
          </p:grpSp>
          <p:grpSp>
            <p:nvGrpSpPr>
              <p:cNvPr id="56384" name="组合 30789">
                <a:extLst>
                  <a:ext uri="{FF2B5EF4-FFF2-40B4-BE49-F238E27FC236}">
                    <a16:creationId xmlns:a16="http://schemas.microsoft.com/office/drawing/2014/main" id="{F0F4F345-2C84-474F-ACA1-99187C632091}"/>
                  </a:ext>
                </a:extLst>
              </p:cNvPr>
              <p:cNvGrpSpPr>
                <a:grpSpLocks/>
              </p:cNvGrpSpPr>
              <p:nvPr/>
            </p:nvGrpSpPr>
            <p:grpSpPr bwMode="auto">
              <a:xfrm>
                <a:off x="478521" y="100078"/>
                <a:ext cx="1748303" cy="1577737"/>
                <a:chOff x="0" y="0"/>
                <a:chExt cx="249936" cy="225552"/>
              </a:xfrm>
            </p:grpSpPr>
            <p:pic>
              <p:nvPicPr>
                <p:cNvPr id="56385" name="Oval 64">
                  <a:extLst>
                    <a:ext uri="{FF2B5EF4-FFF2-40B4-BE49-F238E27FC236}">
                      <a16:creationId xmlns:a16="http://schemas.microsoft.com/office/drawing/2014/main" id="{C8C18013-DFDE-4DA1-B294-D2C2CAD409F3}"/>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249936" cy="22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86" name="文本框 30791">
                  <a:extLst>
                    <a:ext uri="{FF2B5EF4-FFF2-40B4-BE49-F238E27FC236}">
                      <a16:creationId xmlns:a16="http://schemas.microsoft.com/office/drawing/2014/main" id="{0899FB25-F17C-487C-807E-5DC9279E5B13}"/>
                    </a:ext>
                  </a:extLst>
                </p:cNvPr>
                <p:cNvSpPr txBox="1">
                  <a:spLocks noChangeArrowheads="1"/>
                </p:cNvSpPr>
                <p:nvPr/>
              </p:nvSpPr>
              <p:spPr bwMode="auto">
                <a:xfrm>
                  <a:off x="34396" y="35404"/>
                  <a:ext cx="177936" cy="15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1800">
                    <a:solidFill>
                      <a:srgbClr val="FFFFFF"/>
                    </a:solidFill>
                    <a:latin typeface="微软雅黑" panose="020B0503020204020204" pitchFamily="34" charset="-122"/>
                    <a:ea typeface="微软雅黑" panose="020B0503020204020204" pitchFamily="34" charset="-122"/>
                  </a:endParaRPr>
                </a:p>
              </p:txBody>
            </p:sp>
          </p:grpSp>
        </p:grpSp>
        <p:sp>
          <p:nvSpPr>
            <p:cNvPr id="56381" name="文本框 30792">
              <a:extLst>
                <a:ext uri="{FF2B5EF4-FFF2-40B4-BE49-F238E27FC236}">
                  <a16:creationId xmlns:a16="http://schemas.microsoft.com/office/drawing/2014/main" id="{FE8030D4-A7A4-40E0-B25A-1C51607D025F}"/>
                </a:ext>
              </a:extLst>
            </p:cNvPr>
            <p:cNvSpPr txBox="1">
              <a:spLocks noChangeArrowheads="1"/>
            </p:cNvSpPr>
            <p:nvPr/>
          </p:nvSpPr>
          <p:spPr bwMode="auto">
            <a:xfrm>
              <a:off x="0" y="0"/>
              <a:ext cx="663"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chemeClr val="bg1"/>
                  </a:solidFill>
                  <a:latin typeface="迷你简彩云" charset="-122"/>
                  <a:ea typeface="迷你简彩云" charset="-122"/>
                </a:rPr>
                <a:t>3</a:t>
              </a:r>
            </a:p>
          </p:txBody>
        </p:sp>
      </p:grpSp>
      <p:sp>
        <p:nvSpPr>
          <p:cNvPr id="56341" name="文本框 30793">
            <a:extLst>
              <a:ext uri="{FF2B5EF4-FFF2-40B4-BE49-F238E27FC236}">
                <a16:creationId xmlns:a16="http://schemas.microsoft.com/office/drawing/2014/main" id="{2BD0EE26-9CA9-49C7-8604-8006C729C53C}"/>
              </a:ext>
            </a:extLst>
          </p:cNvPr>
          <p:cNvSpPr txBox="1">
            <a:spLocks noChangeArrowheads="1"/>
          </p:cNvSpPr>
          <p:nvPr/>
        </p:nvSpPr>
        <p:spPr bwMode="auto">
          <a:xfrm>
            <a:off x="1331913" y="3121025"/>
            <a:ext cx="412750"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chemeClr val="bg1"/>
                </a:solidFill>
                <a:latin typeface="迷你简彩云" charset="-122"/>
                <a:ea typeface="迷你简彩云" charset="-122"/>
              </a:rPr>
              <a:t>4</a:t>
            </a:r>
          </a:p>
        </p:txBody>
      </p:sp>
      <p:sp>
        <p:nvSpPr>
          <p:cNvPr id="56342" name="文本框 30794">
            <a:extLst>
              <a:ext uri="{FF2B5EF4-FFF2-40B4-BE49-F238E27FC236}">
                <a16:creationId xmlns:a16="http://schemas.microsoft.com/office/drawing/2014/main" id="{24D9D0EE-0BD4-4375-A906-F1920170E6F7}"/>
              </a:ext>
            </a:extLst>
          </p:cNvPr>
          <p:cNvSpPr txBox="1">
            <a:spLocks noChangeArrowheads="1"/>
          </p:cNvSpPr>
          <p:nvPr/>
        </p:nvSpPr>
        <p:spPr bwMode="auto">
          <a:xfrm>
            <a:off x="7985125" y="3125788"/>
            <a:ext cx="4762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b="1">
                <a:solidFill>
                  <a:schemeClr val="bg1"/>
                </a:solidFill>
                <a:latin typeface="迷你简彩云" charset="-122"/>
                <a:ea typeface="迷你简彩云" charset="-122"/>
              </a:rPr>
              <a:t>5</a:t>
            </a:r>
          </a:p>
        </p:txBody>
      </p:sp>
      <p:grpSp>
        <p:nvGrpSpPr>
          <p:cNvPr id="56343" name="组合 30795">
            <a:extLst>
              <a:ext uri="{FF2B5EF4-FFF2-40B4-BE49-F238E27FC236}">
                <a16:creationId xmlns:a16="http://schemas.microsoft.com/office/drawing/2014/main" id="{566DBE75-3812-4B1C-8E86-D976DEC105EE}"/>
              </a:ext>
            </a:extLst>
          </p:cNvPr>
          <p:cNvGrpSpPr>
            <a:grpSpLocks/>
          </p:cNvGrpSpPr>
          <p:nvPr/>
        </p:nvGrpSpPr>
        <p:grpSpPr bwMode="auto">
          <a:xfrm>
            <a:off x="2411413" y="4149725"/>
            <a:ext cx="576262" cy="396875"/>
            <a:chOff x="0" y="0"/>
            <a:chExt cx="908" cy="624"/>
          </a:xfrm>
        </p:grpSpPr>
        <p:grpSp>
          <p:nvGrpSpPr>
            <p:cNvPr id="56369" name="组合 30796">
              <a:extLst>
                <a:ext uri="{FF2B5EF4-FFF2-40B4-BE49-F238E27FC236}">
                  <a16:creationId xmlns:a16="http://schemas.microsoft.com/office/drawing/2014/main" id="{6293EA00-C34F-4B76-A02E-136D95432035}"/>
                </a:ext>
              </a:extLst>
            </p:cNvPr>
            <p:cNvGrpSpPr>
              <a:grpSpLocks/>
            </p:cNvGrpSpPr>
            <p:nvPr/>
          </p:nvGrpSpPr>
          <p:grpSpPr bwMode="auto">
            <a:xfrm>
              <a:off x="16" y="49"/>
              <a:ext cx="528" cy="547"/>
              <a:chOff x="0" y="0"/>
              <a:chExt cx="2660046" cy="2660046"/>
            </a:xfrm>
          </p:grpSpPr>
          <p:grpSp>
            <p:nvGrpSpPr>
              <p:cNvPr id="56371" name="组合 30797">
                <a:extLst>
                  <a:ext uri="{FF2B5EF4-FFF2-40B4-BE49-F238E27FC236}">
                    <a16:creationId xmlns:a16="http://schemas.microsoft.com/office/drawing/2014/main" id="{6C007EFB-4988-467B-86D0-4A862CC2B4C1}"/>
                  </a:ext>
                </a:extLst>
              </p:cNvPr>
              <p:cNvGrpSpPr>
                <a:grpSpLocks/>
              </p:cNvGrpSpPr>
              <p:nvPr/>
            </p:nvGrpSpPr>
            <p:grpSpPr bwMode="auto">
              <a:xfrm>
                <a:off x="6799" y="-25581"/>
                <a:ext cx="2643776" cy="2686417"/>
                <a:chOff x="0" y="0"/>
                <a:chExt cx="377952" cy="384048"/>
              </a:xfrm>
            </p:grpSpPr>
            <p:pic>
              <p:nvPicPr>
                <p:cNvPr id="56378" name="Oval 85">
                  <a:extLst>
                    <a:ext uri="{FF2B5EF4-FFF2-40B4-BE49-F238E27FC236}">
                      <a16:creationId xmlns:a16="http://schemas.microsoft.com/office/drawing/2014/main" id="{7BA187F8-B658-4FC6-B8AE-F7B259EA59C5}"/>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377952"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79" name="文本框 30799">
                  <a:extLst>
                    <a:ext uri="{FF2B5EF4-FFF2-40B4-BE49-F238E27FC236}">
                      <a16:creationId xmlns:a16="http://schemas.microsoft.com/office/drawing/2014/main" id="{6353B44E-61D0-4806-9FC2-0851205D6B91}"/>
                    </a:ext>
                  </a:extLst>
                </p:cNvPr>
                <p:cNvSpPr txBox="1">
                  <a:spLocks noChangeArrowheads="1"/>
                </p:cNvSpPr>
                <p:nvPr/>
              </p:nvSpPr>
              <p:spPr bwMode="auto">
                <a:xfrm>
                  <a:off x="65032" y="69661"/>
                  <a:ext cx="248271" cy="24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1200">
                    <a:latin typeface="微软雅黑" panose="020B0503020204020204" pitchFamily="34" charset="-122"/>
                    <a:ea typeface="微软雅黑" panose="020B0503020204020204" pitchFamily="34" charset="-122"/>
                  </a:endParaRPr>
                </a:p>
              </p:txBody>
            </p:sp>
          </p:grpSp>
          <p:grpSp>
            <p:nvGrpSpPr>
              <p:cNvPr id="56372" name="组合 30800">
                <a:extLst>
                  <a:ext uri="{FF2B5EF4-FFF2-40B4-BE49-F238E27FC236}">
                    <a16:creationId xmlns:a16="http://schemas.microsoft.com/office/drawing/2014/main" id="{2026AB9B-A75D-4901-96E7-27CEFFFDFBB8}"/>
                  </a:ext>
                </a:extLst>
              </p:cNvPr>
              <p:cNvGrpSpPr>
                <a:grpSpLocks/>
              </p:cNvGrpSpPr>
              <p:nvPr/>
            </p:nvGrpSpPr>
            <p:grpSpPr bwMode="auto">
              <a:xfrm>
                <a:off x="-249050" y="-238788"/>
                <a:ext cx="3155474" cy="3155474"/>
                <a:chOff x="0" y="0"/>
                <a:chExt cx="451104" cy="451104"/>
              </a:xfrm>
            </p:grpSpPr>
            <p:pic>
              <p:nvPicPr>
                <p:cNvPr id="56376" name="Oval 86">
                  <a:extLst>
                    <a:ext uri="{FF2B5EF4-FFF2-40B4-BE49-F238E27FC236}">
                      <a16:creationId xmlns:a16="http://schemas.microsoft.com/office/drawing/2014/main" id="{60AB4371-DE2D-448E-BDA0-8E66A4FB5E59}"/>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451104" cy="45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77" name="文本框 30802">
                  <a:extLst>
                    <a:ext uri="{FF2B5EF4-FFF2-40B4-BE49-F238E27FC236}">
                      <a16:creationId xmlns:a16="http://schemas.microsoft.com/office/drawing/2014/main" id="{D36EEEE1-697F-4EA6-8584-CF63A2B04434}"/>
                    </a:ext>
                  </a:extLst>
                </p:cNvPr>
                <p:cNvSpPr txBox="1">
                  <a:spLocks noChangeArrowheads="1"/>
                </p:cNvSpPr>
                <p:nvPr/>
              </p:nvSpPr>
              <p:spPr bwMode="auto">
                <a:xfrm>
                  <a:off x="91294" y="89827"/>
                  <a:ext cx="268898" cy="26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1800">
                    <a:solidFill>
                      <a:srgbClr val="FFFFFF"/>
                    </a:solidFill>
                    <a:latin typeface="微软雅黑" panose="020B0503020204020204" pitchFamily="34" charset="-122"/>
                    <a:ea typeface="微软雅黑" panose="020B0503020204020204" pitchFamily="34" charset="-122"/>
                  </a:endParaRPr>
                </a:p>
              </p:txBody>
            </p:sp>
          </p:grpSp>
          <p:grpSp>
            <p:nvGrpSpPr>
              <p:cNvPr id="56373" name="组合 30803">
                <a:extLst>
                  <a:ext uri="{FF2B5EF4-FFF2-40B4-BE49-F238E27FC236}">
                    <a16:creationId xmlns:a16="http://schemas.microsoft.com/office/drawing/2014/main" id="{6338865A-3811-45A4-896B-A043373482D6}"/>
                  </a:ext>
                </a:extLst>
              </p:cNvPr>
              <p:cNvGrpSpPr>
                <a:grpSpLocks/>
              </p:cNvGrpSpPr>
              <p:nvPr/>
            </p:nvGrpSpPr>
            <p:grpSpPr bwMode="auto">
              <a:xfrm>
                <a:off x="475856" y="102344"/>
                <a:ext cx="1748303" cy="1577737"/>
                <a:chOff x="0" y="0"/>
                <a:chExt cx="249936" cy="225552"/>
              </a:xfrm>
            </p:grpSpPr>
            <p:pic>
              <p:nvPicPr>
                <p:cNvPr id="56374" name="Oval 87">
                  <a:extLst>
                    <a:ext uri="{FF2B5EF4-FFF2-40B4-BE49-F238E27FC236}">
                      <a16:creationId xmlns:a16="http://schemas.microsoft.com/office/drawing/2014/main" id="{9709A1A2-438A-4BFA-AA2C-812850BEF041}"/>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249936" cy="22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75" name="文本框 30805">
                  <a:extLst>
                    <a:ext uri="{FF2B5EF4-FFF2-40B4-BE49-F238E27FC236}">
                      <a16:creationId xmlns:a16="http://schemas.microsoft.com/office/drawing/2014/main" id="{6EC39895-F77D-4DAB-89D1-551EE1AC70EB}"/>
                    </a:ext>
                  </a:extLst>
                </p:cNvPr>
                <p:cNvSpPr txBox="1">
                  <a:spLocks noChangeArrowheads="1"/>
                </p:cNvSpPr>
                <p:nvPr/>
              </p:nvSpPr>
              <p:spPr bwMode="auto">
                <a:xfrm>
                  <a:off x="34777" y="35080"/>
                  <a:ext cx="177936" cy="15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1800">
                    <a:solidFill>
                      <a:srgbClr val="FFFFFF"/>
                    </a:solidFill>
                    <a:latin typeface="微软雅黑" panose="020B0503020204020204" pitchFamily="34" charset="-122"/>
                    <a:ea typeface="微软雅黑" panose="020B0503020204020204" pitchFamily="34" charset="-122"/>
                  </a:endParaRPr>
                </a:p>
              </p:txBody>
            </p:sp>
          </p:grpSp>
        </p:grpSp>
        <p:sp>
          <p:nvSpPr>
            <p:cNvPr id="56370" name="文本框 30806">
              <a:extLst>
                <a:ext uri="{FF2B5EF4-FFF2-40B4-BE49-F238E27FC236}">
                  <a16:creationId xmlns:a16="http://schemas.microsoft.com/office/drawing/2014/main" id="{528B647F-C5E7-49B6-A8BB-CF34A52F6882}"/>
                </a:ext>
              </a:extLst>
            </p:cNvPr>
            <p:cNvSpPr txBox="1">
              <a:spLocks noChangeArrowheads="1"/>
            </p:cNvSpPr>
            <p:nvPr/>
          </p:nvSpPr>
          <p:spPr bwMode="auto">
            <a:xfrm>
              <a:off x="0" y="0"/>
              <a:ext cx="908"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chemeClr val="bg1"/>
                  </a:solidFill>
                  <a:latin typeface="迷你简彩云" charset="-122"/>
                  <a:ea typeface="迷你简彩云" charset="-122"/>
                </a:rPr>
                <a:t>6</a:t>
              </a:r>
            </a:p>
          </p:txBody>
        </p:sp>
      </p:grpSp>
      <p:grpSp>
        <p:nvGrpSpPr>
          <p:cNvPr id="56344" name="组合 30807">
            <a:extLst>
              <a:ext uri="{FF2B5EF4-FFF2-40B4-BE49-F238E27FC236}">
                <a16:creationId xmlns:a16="http://schemas.microsoft.com/office/drawing/2014/main" id="{8FDDCABE-7353-4FF8-BFE3-69B5A55FA245}"/>
              </a:ext>
            </a:extLst>
          </p:cNvPr>
          <p:cNvGrpSpPr>
            <a:grpSpLocks/>
          </p:cNvGrpSpPr>
          <p:nvPr/>
        </p:nvGrpSpPr>
        <p:grpSpPr bwMode="auto">
          <a:xfrm>
            <a:off x="6889750" y="4149725"/>
            <a:ext cx="490538" cy="395288"/>
            <a:chOff x="0" y="0"/>
            <a:chExt cx="772" cy="624"/>
          </a:xfrm>
        </p:grpSpPr>
        <p:grpSp>
          <p:nvGrpSpPr>
            <p:cNvPr id="56358" name="组合 30808">
              <a:extLst>
                <a:ext uri="{FF2B5EF4-FFF2-40B4-BE49-F238E27FC236}">
                  <a16:creationId xmlns:a16="http://schemas.microsoft.com/office/drawing/2014/main" id="{74A2B7ED-7A87-48A3-8091-DA7A006846B2}"/>
                </a:ext>
              </a:extLst>
            </p:cNvPr>
            <p:cNvGrpSpPr>
              <a:grpSpLocks/>
            </p:cNvGrpSpPr>
            <p:nvPr/>
          </p:nvGrpSpPr>
          <p:grpSpPr bwMode="auto">
            <a:xfrm>
              <a:off x="0" y="50"/>
              <a:ext cx="528" cy="547"/>
              <a:chOff x="0" y="0"/>
              <a:chExt cx="2660046" cy="2660046"/>
            </a:xfrm>
          </p:grpSpPr>
          <p:grpSp>
            <p:nvGrpSpPr>
              <p:cNvPr id="56360" name="组合 30809">
                <a:extLst>
                  <a:ext uri="{FF2B5EF4-FFF2-40B4-BE49-F238E27FC236}">
                    <a16:creationId xmlns:a16="http://schemas.microsoft.com/office/drawing/2014/main" id="{C8265B24-CDB4-4491-A97D-DC718D68F5D3}"/>
                  </a:ext>
                </a:extLst>
              </p:cNvPr>
              <p:cNvGrpSpPr>
                <a:grpSpLocks/>
              </p:cNvGrpSpPr>
              <p:nvPr/>
            </p:nvGrpSpPr>
            <p:grpSpPr bwMode="auto">
              <a:xfrm>
                <a:off x="9464" y="-25581"/>
                <a:ext cx="2643776" cy="2686417"/>
                <a:chOff x="0" y="0"/>
                <a:chExt cx="377952" cy="384048"/>
              </a:xfrm>
            </p:grpSpPr>
            <p:pic>
              <p:nvPicPr>
                <p:cNvPr id="56367" name="Oval 81">
                  <a:extLst>
                    <a:ext uri="{FF2B5EF4-FFF2-40B4-BE49-F238E27FC236}">
                      <a16:creationId xmlns:a16="http://schemas.microsoft.com/office/drawing/2014/main" id="{E35CE848-AD87-4BF8-BDEA-B52EF9644B4B}"/>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377952" cy="384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68" name="文本框 30811">
                  <a:extLst>
                    <a:ext uri="{FF2B5EF4-FFF2-40B4-BE49-F238E27FC236}">
                      <a16:creationId xmlns:a16="http://schemas.microsoft.com/office/drawing/2014/main" id="{9167C085-0268-48CC-839C-C155F69401AE}"/>
                    </a:ext>
                  </a:extLst>
                </p:cNvPr>
                <p:cNvSpPr txBox="1">
                  <a:spLocks noChangeArrowheads="1"/>
                </p:cNvSpPr>
                <p:nvPr/>
              </p:nvSpPr>
              <p:spPr bwMode="auto">
                <a:xfrm>
                  <a:off x="64651" y="69661"/>
                  <a:ext cx="248271" cy="248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1200">
                    <a:latin typeface="微软雅黑" panose="020B0503020204020204" pitchFamily="34" charset="-122"/>
                    <a:ea typeface="微软雅黑" panose="020B0503020204020204" pitchFamily="34" charset="-122"/>
                  </a:endParaRPr>
                </a:p>
              </p:txBody>
            </p:sp>
          </p:grpSp>
          <p:grpSp>
            <p:nvGrpSpPr>
              <p:cNvPr id="56361" name="组合 30812">
                <a:extLst>
                  <a:ext uri="{FF2B5EF4-FFF2-40B4-BE49-F238E27FC236}">
                    <a16:creationId xmlns:a16="http://schemas.microsoft.com/office/drawing/2014/main" id="{6472437A-D118-4C45-BA40-72FFBA3CB9FE}"/>
                  </a:ext>
                </a:extLst>
              </p:cNvPr>
              <p:cNvGrpSpPr>
                <a:grpSpLocks/>
              </p:cNvGrpSpPr>
              <p:nvPr/>
            </p:nvGrpSpPr>
            <p:grpSpPr bwMode="auto">
              <a:xfrm>
                <a:off x="-246385" y="-238788"/>
                <a:ext cx="3155474" cy="3155474"/>
                <a:chOff x="0" y="0"/>
                <a:chExt cx="451104" cy="451104"/>
              </a:xfrm>
            </p:grpSpPr>
            <p:pic>
              <p:nvPicPr>
                <p:cNvPr id="56365" name="Oval 82">
                  <a:extLst>
                    <a:ext uri="{FF2B5EF4-FFF2-40B4-BE49-F238E27FC236}">
                      <a16:creationId xmlns:a16="http://schemas.microsoft.com/office/drawing/2014/main" id="{9FF7563D-A9E6-4CA7-9990-70B8556AA011}"/>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451104" cy="45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66" name="文本框 30814">
                  <a:extLst>
                    <a:ext uri="{FF2B5EF4-FFF2-40B4-BE49-F238E27FC236}">
                      <a16:creationId xmlns:a16="http://schemas.microsoft.com/office/drawing/2014/main" id="{B3958069-9F95-4436-8191-C700595C93D2}"/>
                    </a:ext>
                  </a:extLst>
                </p:cNvPr>
                <p:cNvSpPr txBox="1">
                  <a:spLocks noChangeArrowheads="1"/>
                </p:cNvSpPr>
                <p:nvPr/>
              </p:nvSpPr>
              <p:spPr bwMode="auto">
                <a:xfrm>
                  <a:off x="90913" y="89827"/>
                  <a:ext cx="268898" cy="268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1800">
                    <a:solidFill>
                      <a:srgbClr val="FFFFFF"/>
                    </a:solidFill>
                    <a:latin typeface="微软雅黑" panose="020B0503020204020204" pitchFamily="34" charset="-122"/>
                    <a:ea typeface="微软雅黑" panose="020B0503020204020204" pitchFamily="34" charset="-122"/>
                  </a:endParaRPr>
                </a:p>
              </p:txBody>
            </p:sp>
          </p:grpSp>
          <p:grpSp>
            <p:nvGrpSpPr>
              <p:cNvPr id="56362" name="组合 30815">
                <a:extLst>
                  <a:ext uri="{FF2B5EF4-FFF2-40B4-BE49-F238E27FC236}">
                    <a16:creationId xmlns:a16="http://schemas.microsoft.com/office/drawing/2014/main" id="{9D16338A-E843-4D80-894D-C8A6CEC48ECC}"/>
                  </a:ext>
                </a:extLst>
              </p:cNvPr>
              <p:cNvGrpSpPr>
                <a:grpSpLocks/>
              </p:cNvGrpSpPr>
              <p:nvPr/>
            </p:nvGrpSpPr>
            <p:grpSpPr bwMode="auto">
              <a:xfrm>
                <a:off x="478521" y="102344"/>
                <a:ext cx="1748303" cy="1577737"/>
                <a:chOff x="0" y="0"/>
                <a:chExt cx="249936" cy="225552"/>
              </a:xfrm>
            </p:grpSpPr>
            <p:pic>
              <p:nvPicPr>
                <p:cNvPr id="56363" name="Oval 83">
                  <a:extLst>
                    <a:ext uri="{FF2B5EF4-FFF2-40B4-BE49-F238E27FC236}">
                      <a16:creationId xmlns:a16="http://schemas.microsoft.com/office/drawing/2014/main" id="{AACA001E-5A09-4C89-AD1D-38B3B7DB71EB}"/>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249936" cy="22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64" name="文本框 30817">
                  <a:extLst>
                    <a:ext uri="{FF2B5EF4-FFF2-40B4-BE49-F238E27FC236}">
                      <a16:creationId xmlns:a16="http://schemas.microsoft.com/office/drawing/2014/main" id="{F7EE9910-F9F2-4674-81AE-231D843AD6B7}"/>
                    </a:ext>
                  </a:extLst>
                </p:cNvPr>
                <p:cNvSpPr txBox="1">
                  <a:spLocks noChangeArrowheads="1"/>
                </p:cNvSpPr>
                <p:nvPr/>
              </p:nvSpPr>
              <p:spPr bwMode="auto">
                <a:xfrm>
                  <a:off x="34396" y="35080"/>
                  <a:ext cx="177936" cy="156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en-US" altLang="zh-CN" sz="1800">
                    <a:solidFill>
                      <a:srgbClr val="FFFFFF"/>
                    </a:solidFill>
                    <a:latin typeface="微软雅黑" panose="020B0503020204020204" pitchFamily="34" charset="-122"/>
                    <a:ea typeface="微软雅黑" panose="020B0503020204020204" pitchFamily="34" charset="-122"/>
                  </a:endParaRPr>
                </a:p>
              </p:txBody>
            </p:sp>
          </p:grpSp>
        </p:grpSp>
        <p:sp>
          <p:nvSpPr>
            <p:cNvPr id="56359" name="文本框 30818">
              <a:extLst>
                <a:ext uri="{FF2B5EF4-FFF2-40B4-BE49-F238E27FC236}">
                  <a16:creationId xmlns:a16="http://schemas.microsoft.com/office/drawing/2014/main" id="{25B25162-2FBF-4418-B5AE-0B96CB90C97A}"/>
                </a:ext>
              </a:extLst>
            </p:cNvPr>
            <p:cNvSpPr txBox="1">
              <a:spLocks noChangeArrowheads="1"/>
            </p:cNvSpPr>
            <p:nvPr/>
          </p:nvSpPr>
          <p:spPr bwMode="auto">
            <a:xfrm>
              <a:off x="32" y="0"/>
              <a:ext cx="741"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a:solidFill>
                    <a:schemeClr val="bg1"/>
                  </a:solidFill>
                  <a:latin typeface="迷你简彩云" charset="-122"/>
                  <a:ea typeface="迷你简彩云" charset="-122"/>
                </a:rPr>
                <a:t>7</a:t>
              </a:r>
            </a:p>
          </p:txBody>
        </p:sp>
      </p:grpSp>
      <p:sp>
        <p:nvSpPr>
          <p:cNvPr id="56345" name="文本框 22533">
            <a:extLst>
              <a:ext uri="{FF2B5EF4-FFF2-40B4-BE49-F238E27FC236}">
                <a16:creationId xmlns:a16="http://schemas.microsoft.com/office/drawing/2014/main" id="{D9DB10F0-66CD-4C46-BA2C-FEA73A6E9F56}"/>
              </a:ext>
            </a:extLst>
          </p:cNvPr>
          <p:cNvSpPr txBox="1">
            <a:spLocks noChangeArrowheads="1"/>
          </p:cNvSpPr>
          <p:nvPr/>
        </p:nvSpPr>
        <p:spPr bwMode="auto">
          <a:xfrm>
            <a:off x="2608263" y="101600"/>
            <a:ext cx="36322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5</a:t>
            </a:r>
            <a:r>
              <a:rPr lang="zh-CN" altLang="en-US" sz="2600" b="1">
                <a:solidFill>
                  <a:schemeClr val="bg1"/>
                </a:solidFill>
                <a:latin typeface="黑体" panose="02010609060101010101" pitchFamily="49" charset="-122"/>
                <a:ea typeface="黑体" panose="02010609060101010101" pitchFamily="49" charset="-122"/>
              </a:rPr>
              <a:t> 多媒体技术的应用</a:t>
            </a:r>
          </a:p>
        </p:txBody>
      </p:sp>
      <p:grpSp>
        <p:nvGrpSpPr>
          <p:cNvPr id="56346" name="组合 8">
            <a:extLst>
              <a:ext uri="{FF2B5EF4-FFF2-40B4-BE49-F238E27FC236}">
                <a16:creationId xmlns:a16="http://schemas.microsoft.com/office/drawing/2014/main" id="{E9085848-D06E-4CA2-8497-A63064467CCC}"/>
              </a:ext>
            </a:extLst>
          </p:cNvPr>
          <p:cNvGrpSpPr>
            <a:grpSpLocks/>
          </p:cNvGrpSpPr>
          <p:nvPr/>
        </p:nvGrpSpPr>
        <p:grpSpPr bwMode="auto">
          <a:xfrm>
            <a:off x="8531225" y="2133600"/>
            <a:ext cx="504825" cy="504825"/>
            <a:chOff x="8521417" y="2709863"/>
            <a:chExt cx="504056" cy="504056"/>
          </a:xfrm>
        </p:grpSpPr>
        <p:sp>
          <p:nvSpPr>
            <p:cNvPr id="117" name="椭圆 116">
              <a:extLst>
                <a:ext uri="{FF2B5EF4-FFF2-40B4-BE49-F238E27FC236}">
                  <a16:creationId xmlns:a16="http://schemas.microsoft.com/office/drawing/2014/main" id="{A1560283-3B73-40A3-B5B3-EB5859E1A321}"/>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8" name="椭圆 117">
              <a:extLst>
                <a:ext uri="{FF2B5EF4-FFF2-40B4-BE49-F238E27FC236}">
                  <a16:creationId xmlns:a16="http://schemas.microsoft.com/office/drawing/2014/main" id="{B1B760BB-D657-4738-9C61-E4394461143A}"/>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9" name="上箭头 5155">
              <a:hlinkClick r:id="rId19" action="ppaction://hlinksldjump" tooltip="下一个知识点"/>
              <a:extLst>
                <a:ext uri="{FF2B5EF4-FFF2-40B4-BE49-F238E27FC236}">
                  <a16:creationId xmlns:a16="http://schemas.microsoft.com/office/drawing/2014/main" id="{88C2E659-1C86-4737-81AE-03DF357B628C}"/>
                </a:ext>
              </a:extLst>
            </p:cNvPr>
            <p:cNvSpPr>
              <a:spLocks noChangeArrowheads="1"/>
            </p:cNvSpPr>
            <p:nvPr/>
          </p:nvSpPr>
          <p:spPr bwMode="auto">
            <a:xfrm rot="10800000" flipV="1">
              <a:off x="8660904" y="2822404"/>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56347" name="组合 7">
            <a:extLst>
              <a:ext uri="{FF2B5EF4-FFF2-40B4-BE49-F238E27FC236}">
                <a16:creationId xmlns:a16="http://schemas.microsoft.com/office/drawing/2014/main" id="{CF0B61CF-2D86-448F-9220-D97B5586BEC8}"/>
              </a:ext>
            </a:extLst>
          </p:cNvPr>
          <p:cNvGrpSpPr>
            <a:grpSpLocks/>
          </p:cNvGrpSpPr>
          <p:nvPr/>
        </p:nvGrpSpPr>
        <p:grpSpPr bwMode="auto">
          <a:xfrm>
            <a:off x="8524875" y="1268413"/>
            <a:ext cx="504825" cy="504825"/>
            <a:chOff x="8432678" y="1661126"/>
            <a:chExt cx="504056" cy="504056"/>
          </a:xfrm>
        </p:grpSpPr>
        <p:sp>
          <p:nvSpPr>
            <p:cNvPr id="106" name="椭圆 105">
              <a:hlinkClick r:id="rId20" action="ppaction://hlinksldjump" tooltip="返回目录"/>
              <a:extLst>
                <a:ext uri="{FF2B5EF4-FFF2-40B4-BE49-F238E27FC236}">
                  <a16:creationId xmlns:a16="http://schemas.microsoft.com/office/drawing/2014/main" id="{91D73AB6-562F-4143-A8BA-19D4431C3345}"/>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7" name="上箭头 5155">
              <a:hlinkClick r:id="rId20" action="ppaction://hlinksldjump" tooltip="返回到目录"/>
              <a:extLst>
                <a:ext uri="{FF2B5EF4-FFF2-40B4-BE49-F238E27FC236}">
                  <a16:creationId xmlns:a16="http://schemas.microsoft.com/office/drawing/2014/main" id="{3D83EC46-0429-4C0D-8802-29D5898AEBAE}"/>
                </a:ext>
              </a:extLst>
            </p:cNvPr>
            <p:cNvSpPr>
              <a:spLocks noChangeArrowheads="1"/>
            </p:cNvSpPr>
            <p:nvPr/>
          </p:nvSpPr>
          <p:spPr bwMode="auto">
            <a:xfrm rot="10800000" flipV="1">
              <a:off x="8532539" y="1732454"/>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108" name="椭圆 107">
              <a:extLst>
                <a:ext uri="{FF2B5EF4-FFF2-40B4-BE49-F238E27FC236}">
                  <a16:creationId xmlns:a16="http://schemas.microsoft.com/office/drawing/2014/main" id="{36314F03-945D-4771-9826-243DA6E8636A}"/>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advClick="0" advTm="4000"/>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文本框 31745">
            <a:extLst>
              <a:ext uri="{FF2B5EF4-FFF2-40B4-BE49-F238E27FC236}">
                <a16:creationId xmlns:a16="http://schemas.microsoft.com/office/drawing/2014/main" id="{F4626579-88D2-46BB-BA82-27303820A52D}"/>
              </a:ext>
            </a:extLst>
          </p:cNvPr>
          <p:cNvSpPr txBox="1">
            <a:spLocks noChangeArrowheads="1"/>
          </p:cNvSpPr>
          <p:nvPr/>
        </p:nvSpPr>
        <p:spPr bwMode="auto">
          <a:xfrm>
            <a:off x="754063" y="908050"/>
            <a:ext cx="2413000" cy="488950"/>
          </a:xfrm>
          <a:prstGeom prst="rect">
            <a:avLst/>
          </a:prstGeom>
          <a:gradFill rotWithShape="0">
            <a:gsLst>
              <a:gs pos="0">
                <a:srgbClr val="E08020"/>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a:latin typeface="黑体" panose="02010609060101010101" pitchFamily="49" charset="-122"/>
                <a:ea typeface="黑体" panose="02010609060101010101" pitchFamily="49" charset="-122"/>
              </a:rPr>
              <a:t>1  教育与培训</a:t>
            </a:r>
          </a:p>
        </p:txBody>
      </p:sp>
      <p:grpSp>
        <p:nvGrpSpPr>
          <p:cNvPr id="4" name="组合 3">
            <a:extLst>
              <a:ext uri="{FF2B5EF4-FFF2-40B4-BE49-F238E27FC236}">
                <a16:creationId xmlns:a16="http://schemas.microsoft.com/office/drawing/2014/main" id="{EA93946D-DA5D-4A4B-A313-7A4154EC18C9}"/>
              </a:ext>
            </a:extLst>
          </p:cNvPr>
          <p:cNvGrpSpPr/>
          <p:nvPr/>
        </p:nvGrpSpPr>
        <p:grpSpPr>
          <a:xfrm>
            <a:off x="754380" y="1556385"/>
            <a:ext cx="7418070" cy="4984115"/>
            <a:chOff x="1188" y="2451"/>
            <a:chExt cx="11682" cy="7849"/>
          </a:xfrm>
          <a:effectLst>
            <a:outerShdw blurRad="50800" dist="38100" algn="l" rotWithShape="0">
              <a:prstClr val="black">
                <a:alpha val="40000"/>
              </a:prstClr>
            </a:outerShdw>
          </a:effectLst>
        </p:grpSpPr>
        <p:sp>
          <p:nvSpPr>
            <p:cNvPr id="3" name="矩形 2">
              <a:extLst>
                <a:ext uri="{FF2B5EF4-FFF2-40B4-BE49-F238E27FC236}">
                  <a16:creationId xmlns:a16="http://schemas.microsoft.com/office/drawing/2014/main" id="{20FFC2F8-899B-4EE0-8D99-664FA0742419}"/>
                </a:ext>
              </a:extLst>
            </p:cNvPr>
            <p:cNvSpPr/>
            <p:nvPr/>
          </p:nvSpPr>
          <p:spPr>
            <a:xfrm>
              <a:off x="1188" y="2564"/>
              <a:ext cx="11680" cy="7737"/>
            </a:xfrm>
            <a:prstGeom prst="rect">
              <a:avLst/>
            </a:prstGeom>
            <a:solidFill>
              <a:schemeClr val="bg1"/>
            </a:solidFill>
            <a:ln>
              <a:noFill/>
            </a:ln>
            <a:effectLst>
              <a:innerShdw blurRad="63500" dist="50800" dir="54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2" name="矩形 1">
              <a:extLst>
                <a:ext uri="{FF2B5EF4-FFF2-40B4-BE49-F238E27FC236}">
                  <a16:creationId xmlns:a16="http://schemas.microsoft.com/office/drawing/2014/main" id="{CCDF84EE-8D64-44AE-A78E-F144560F4369}"/>
                </a:ext>
              </a:extLst>
            </p:cNvPr>
            <p:cNvSpPr/>
            <p:nvPr/>
          </p:nvSpPr>
          <p:spPr>
            <a:xfrm>
              <a:off x="1190" y="2451"/>
              <a:ext cx="11680" cy="7737"/>
            </a:xfrm>
            <a:prstGeom prst="rect">
              <a:avLst/>
            </a:prstGeom>
            <a:solidFill>
              <a:schemeClr val="bg1"/>
            </a:solidFill>
            <a:ln>
              <a:noFill/>
            </a:ln>
            <a:effectLst>
              <a:innerShdw blurRad="63500" dist="508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grpSp>
      <p:sp>
        <p:nvSpPr>
          <p:cNvPr id="57349" name="文本框 22533">
            <a:extLst>
              <a:ext uri="{FF2B5EF4-FFF2-40B4-BE49-F238E27FC236}">
                <a16:creationId xmlns:a16="http://schemas.microsoft.com/office/drawing/2014/main" id="{58AE747F-8239-4EC4-A80D-F99526BC6094}"/>
              </a:ext>
            </a:extLst>
          </p:cNvPr>
          <p:cNvSpPr txBox="1">
            <a:spLocks noChangeArrowheads="1"/>
          </p:cNvSpPr>
          <p:nvPr/>
        </p:nvSpPr>
        <p:spPr bwMode="auto">
          <a:xfrm>
            <a:off x="2608263" y="101600"/>
            <a:ext cx="36322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5</a:t>
            </a:r>
            <a:r>
              <a:rPr lang="zh-CN" altLang="en-US" sz="2600" b="1">
                <a:solidFill>
                  <a:schemeClr val="bg1"/>
                </a:solidFill>
                <a:latin typeface="黑体" panose="02010609060101010101" pitchFamily="49" charset="-122"/>
                <a:ea typeface="黑体" panose="02010609060101010101" pitchFamily="49" charset="-122"/>
              </a:rPr>
              <a:t> 多媒体技术的应用</a:t>
            </a:r>
          </a:p>
        </p:txBody>
      </p:sp>
      <p:grpSp>
        <p:nvGrpSpPr>
          <p:cNvPr id="57351" name="组合 8">
            <a:extLst>
              <a:ext uri="{FF2B5EF4-FFF2-40B4-BE49-F238E27FC236}">
                <a16:creationId xmlns:a16="http://schemas.microsoft.com/office/drawing/2014/main" id="{95B4636B-4075-4C8E-991A-BC80BFA81359}"/>
              </a:ext>
            </a:extLst>
          </p:cNvPr>
          <p:cNvGrpSpPr>
            <a:grpSpLocks/>
          </p:cNvGrpSpPr>
          <p:nvPr/>
        </p:nvGrpSpPr>
        <p:grpSpPr bwMode="auto">
          <a:xfrm>
            <a:off x="8526463" y="2133600"/>
            <a:ext cx="504825" cy="504825"/>
            <a:chOff x="8521417" y="2709863"/>
            <a:chExt cx="504056" cy="504056"/>
          </a:xfrm>
        </p:grpSpPr>
        <p:sp>
          <p:nvSpPr>
            <p:cNvPr id="14" name="椭圆 13">
              <a:extLst>
                <a:ext uri="{FF2B5EF4-FFF2-40B4-BE49-F238E27FC236}">
                  <a16:creationId xmlns:a16="http://schemas.microsoft.com/office/drawing/2014/main" id="{07D92432-5B9F-4F29-9B3C-6D2D88D82018}"/>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椭圆 14">
              <a:extLst>
                <a:ext uri="{FF2B5EF4-FFF2-40B4-BE49-F238E27FC236}">
                  <a16:creationId xmlns:a16="http://schemas.microsoft.com/office/drawing/2014/main" id="{D70D5FE7-9689-464E-AB30-31415CC43393}"/>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上箭头 5155">
              <a:hlinkClick r:id="rId2" action="ppaction://hlinksldjump" tooltip="下一个知识点"/>
              <a:extLst>
                <a:ext uri="{FF2B5EF4-FFF2-40B4-BE49-F238E27FC236}">
                  <a16:creationId xmlns:a16="http://schemas.microsoft.com/office/drawing/2014/main" id="{786269EF-5368-48CE-BB12-7E179C76B3B9}"/>
                </a:ext>
              </a:extLst>
            </p:cNvPr>
            <p:cNvSpPr>
              <a:spLocks noChangeArrowheads="1"/>
            </p:cNvSpPr>
            <p:nvPr/>
          </p:nvSpPr>
          <p:spPr bwMode="auto">
            <a:xfrm rot="10800000" flipV="1">
              <a:off x="8660904" y="2822404"/>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57352" name="组合 23">
            <a:extLst>
              <a:ext uri="{FF2B5EF4-FFF2-40B4-BE49-F238E27FC236}">
                <a16:creationId xmlns:a16="http://schemas.microsoft.com/office/drawing/2014/main" id="{6ACE3911-9FB9-499E-BE86-2CF6949A2F82}"/>
              </a:ext>
            </a:extLst>
          </p:cNvPr>
          <p:cNvGrpSpPr>
            <a:grpSpLocks/>
          </p:cNvGrpSpPr>
          <p:nvPr/>
        </p:nvGrpSpPr>
        <p:grpSpPr bwMode="auto">
          <a:xfrm>
            <a:off x="8526463" y="3717925"/>
            <a:ext cx="504825" cy="504825"/>
            <a:chOff x="8432678" y="1661126"/>
            <a:chExt cx="504056" cy="504056"/>
          </a:xfrm>
        </p:grpSpPr>
        <p:sp>
          <p:nvSpPr>
            <p:cNvPr id="21" name="椭圆 20">
              <a:extLst>
                <a:ext uri="{FF2B5EF4-FFF2-40B4-BE49-F238E27FC236}">
                  <a16:creationId xmlns:a16="http://schemas.microsoft.com/office/drawing/2014/main" id="{55534677-694F-4458-AEBB-CDD33B80FB06}"/>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上箭头 5155">
              <a:hlinkClick r:id="rId3" action="ppaction://hlinksldjump" tooltip="返回知识点目录"/>
              <a:extLst>
                <a:ext uri="{FF2B5EF4-FFF2-40B4-BE49-F238E27FC236}">
                  <a16:creationId xmlns:a16="http://schemas.microsoft.com/office/drawing/2014/main" id="{08E51D21-349A-4FF5-87A1-AAC88FA46EAB}"/>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23" name="椭圆 22">
              <a:extLst>
                <a:ext uri="{FF2B5EF4-FFF2-40B4-BE49-F238E27FC236}">
                  <a16:creationId xmlns:a16="http://schemas.microsoft.com/office/drawing/2014/main" id="{0BE72650-DABE-4B21-A587-36F5BEE04034}"/>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5" name="图片 4">
            <a:extLst>
              <a:ext uri="{FF2B5EF4-FFF2-40B4-BE49-F238E27FC236}">
                <a16:creationId xmlns:a16="http://schemas.microsoft.com/office/drawing/2014/main" id="{3F56B3D1-A3EF-4B93-BB59-DBAA2CB8F58D}"/>
              </a:ext>
            </a:extLst>
          </p:cNvPr>
          <p:cNvPicPr>
            <a:picLocks noChangeAspect="1"/>
          </p:cNvPicPr>
          <p:nvPr/>
        </p:nvPicPr>
        <p:blipFill>
          <a:blip r:embed="rId4"/>
          <a:stretch>
            <a:fillRect/>
          </a:stretch>
        </p:blipFill>
        <p:spPr>
          <a:xfrm>
            <a:off x="4139970" y="3411666"/>
            <a:ext cx="3822701" cy="2876657"/>
          </a:xfrm>
          <a:prstGeom prst="rect">
            <a:avLst/>
          </a:prstGeom>
        </p:spPr>
      </p:pic>
      <p:pic>
        <p:nvPicPr>
          <p:cNvPr id="57350" name="图片 2">
            <a:extLst>
              <a:ext uri="{FF2B5EF4-FFF2-40B4-BE49-F238E27FC236}">
                <a16:creationId xmlns:a16="http://schemas.microsoft.com/office/drawing/2014/main" id="{A768ED03-3EFE-44A1-948D-7FD167B517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110" y="1600234"/>
            <a:ext cx="4212946" cy="2807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spTree>
  </p:cSld>
  <p:clrMapOvr>
    <a:masterClrMapping/>
  </p:clrMapOvr>
  <p:transition advClick="0" advTm="4000"/>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9289669-D964-428B-A61C-CC2E53A70B91}"/>
              </a:ext>
            </a:extLst>
          </p:cNvPr>
          <p:cNvGrpSpPr/>
          <p:nvPr/>
        </p:nvGrpSpPr>
        <p:grpSpPr>
          <a:xfrm>
            <a:off x="754380" y="1556385"/>
            <a:ext cx="7418070" cy="4984115"/>
            <a:chOff x="1188" y="2451"/>
            <a:chExt cx="11682" cy="7849"/>
          </a:xfrm>
          <a:effectLst>
            <a:outerShdw blurRad="50800" dist="38100" algn="l" rotWithShape="0">
              <a:prstClr val="black">
                <a:alpha val="40000"/>
              </a:prstClr>
            </a:outerShdw>
          </a:effectLst>
        </p:grpSpPr>
        <p:sp>
          <p:nvSpPr>
            <p:cNvPr id="3" name="矩形 2">
              <a:extLst>
                <a:ext uri="{FF2B5EF4-FFF2-40B4-BE49-F238E27FC236}">
                  <a16:creationId xmlns:a16="http://schemas.microsoft.com/office/drawing/2014/main" id="{056D85DC-AD5A-4890-ABA1-8692EDD91D8A}"/>
                </a:ext>
              </a:extLst>
            </p:cNvPr>
            <p:cNvSpPr/>
            <p:nvPr/>
          </p:nvSpPr>
          <p:spPr>
            <a:xfrm>
              <a:off x="1188" y="2564"/>
              <a:ext cx="11680" cy="7737"/>
            </a:xfrm>
            <a:prstGeom prst="rect">
              <a:avLst/>
            </a:prstGeom>
            <a:solidFill>
              <a:schemeClr val="bg1"/>
            </a:solidFill>
            <a:ln>
              <a:noFill/>
            </a:ln>
            <a:effectLst>
              <a:innerShdw blurRad="63500" dist="50800" dir="54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2" name="矩形 1">
              <a:extLst>
                <a:ext uri="{FF2B5EF4-FFF2-40B4-BE49-F238E27FC236}">
                  <a16:creationId xmlns:a16="http://schemas.microsoft.com/office/drawing/2014/main" id="{58A20B3E-3BCD-4F24-8BFD-48EB0175993B}"/>
                </a:ext>
              </a:extLst>
            </p:cNvPr>
            <p:cNvSpPr/>
            <p:nvPr/>
          </p:nvSpPr>
          <p:spPr>
            <a:xfrm>
              <a:off x="1190" y="2451"/>
              <a:ext cx="11680" cy="7737"/>
            </a:xfrm>
            <a:prstGeom prst="rect">
              <a:avLst/>
            </a:prstGeom>
            <a:solidFill>
              <a:schemeClr val="bg1"/>
            </a:solidFill>
            <a:ln>
              <a:noFill/>
            </a:ln>
            <a:effectLst>
              <a:innerShdw blurRad="63500" dist="508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grpSp>
      <p:sp>
        <p:nvSpPr>
          <p:cNvPr id="58371" name="文本框 32769">
            <a:extLst>
              <a:ext uri="{FF2B5EF4-FFF2-40B4-BE49-F238E27FC236}">
                <a16:creationId xmlns:a16="http://schemas.microsoft.com/office/drawing/2014/main" id="{084FDCC2-4C69-4CD3-9C40-FE53A89D05EF}"/>
              </a:ext>
            </a:extLst>
          </p:cNvPr>
          <p:cNvSpPr txBox="1">
            <a:spLocks noChangeArrowheads="1"/>
          </p:cNvSpPr>
          <p:nvPr/>
        </p:nvSpPr>
        <p:spPr bwMode="auto">
          <a:xfrm>
            <a:off x="627063" y="923925"/>
            <a:ext cx="4032250" cy="487363"/>
          </a:xfrm>
          <a:prstGeom prst="rect">
            <a:avLst/>
          </a:prstGeom>
          <a:gradFill rotWithShape="0">
            <a:gsLst>
              <a:gs pos="0">
                <a:srgbClr val="E08020"/>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a:latin typeface="黑体" panose="02010609060101010101" pitchFamily="49" charset="-122"/>
                <a:ea typeface="黑体" panose="02010609060101010101" pitchFamily="49" charset="-122"/>
              </a:rPr>
              <a:t>2  咨询服务与广告宣传</a:t>
            </a:r>
          </a:p>
        </p:txBody>
      </p:sp>
      <p:sp>
        <p:nvSpPr>
          <p:cNvPr id="58374" name="文本框 22533">
            <a:extLst>
              <a:ext uri="{FF2B5EF4-FFF2-40B4-BE49-F238E27FC236}">
                <a16:creationId xmlns:a16="http://schemas.microsoft.com/office/drawing/2014/main" id="{0AD3B1E7-40CF-4450-800F-DEBBB327987B}"/>
              </a:ext>
            </a:extLst>
          </p:cNvPr>
          <p:cNvSpPr txBox="1">
            <a:spLocks noChangeArrowheads="1"/>
          </p:cNvSpPr>
          <p:nvPr/>
        </p:nvSpPr>
        <p:spPr bwMode="auto">
          <a:xfrm>
            <a:off x="2608263" y="101600"/>
            <a:ext cx="36322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5</a:t>
            </a:r>
            <a:r>
              <a:rPr lang="zh-CN" altLang="en-US" sz="2600" b="1">
                <a:solidFill>
                  <a:schemeClr val="bg1"/>
                </a:solidFill>
                <a:latin typeface="黑体" panose="02010609060101010101" pitchFamily="49" charset="-122"/>
                <a:ea typeface="黑体" panose="02010609060101010101" pitchFamily="49" charset="-122"/>
              </a:rPr>
              <a:t> 多媒体技术的应用</a:t>
            </a:r>
          </a:p>
        </p:txBody>
      </p:sp>
      <p:grpSp>
        <p:nvGrpSpPr>
          <p:cNvPr id="58375" name="组合 8">
            <a:extLst>
              <a:ext uri="{FF2B5EF4-FFF2-40B4-BE49-F238E27FC236}">
                <a16:creationId xmlns:a16="http://schemas.microsoft.com/office/drawing/2014/main" id="{DDE1E9C8-5F40-45D1-BE0B-0511702CBC56}"/>
              </a:ext>
            </a:extLst>
          </p:cNvPr>
          <p:cNvGrpSpPr>
            <a:grpSpLocks/>
          </p:cNvGrpSpPr>
          <p:nvPr/>
        </p:nvGrpSpPr>
        <p:grpSpPr bwMode="auto">
          <a:xfrm>
            <a:off x="8531225" y="2133600"/>
            <a:ext cx="504825" cy="504825"/>
            <a:chOff x="8521417" y="2709863"/>
            <a:chExt cx="504056" cy="504056"/>
          </a:xfrm>
        </p:grpSpPr>
        <p:sp>
          <p:nvSpPr>
            <p:cNvPr id="14" name="椭圆 13">
              <a:extLst>
                <a:ext uri="{FF2B5EF4-FFF2-40B4-BE49-F238E27FC236}">
                  <a16:creationId xmlns:a16="http://schemas.microsoft.com/office/drawing/2014/main" id="{4898A009-581C-465A-B92D-039F9BADEAE5}"/>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椭圆 14">
              <a:extLst>
                <a:ext uri="{FF2B5EF4-FFF2-40B4-BE49-F238E27FC236}">
                  <a16:creationId xmlns:a16="http://schemas.microsoft.com/office/drawing/2014/main" id="{854DACBF-DB58-49FA-B267-427C2B8FD95D}"/>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上箭头 5155">
              <a:hlinkClick r:id="rId2" action="ppaction://hlinksldjump" tooltip="下一个知识点"/>
              <a:extLst>
                <a:ext uri="{FF2B5EF4-FFF2-40B4-BE49-F238E27FC236}">
                  <a16:creationId xmlns:a16="http://schemas.microsoft.com/office/drawing/2014/main" id="{61493A5B-5EE5-4450-AFAC-7BC18587AD02}"/>
                </a:ext>
              </a:extLst>
            </p:cNvPr>
            <p:cNvSpPr>
              <a:spLocks noChangeArrowheads="1"/>
            </p:cNvSpPr>
            <p:nvPr/>
          </p:nvSpPr>
          <p:spPr bwMode="auto">
            <a:xfrm rot="10800000" flipV="1">
              <a:off x="8660904" y="2822404"/>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58376" name="组合 23">
            <a:extLst>
              <a:ext uri="{FF2B5EF4-FFF2-40B4-BE49-F238E27FC236}">
                <a16:creationId xmlns:a16="http://schemas.microsoft.com/office/drawing/2014/main" id="{35E29AE6-B4C5-4F30-A295-E1076844D5B9}"/>
              </a:ext>
            </a:extLst>
          </p:cNvPr>
          <p:cNvGrpSpPr>
            <a:grpSpLocks/>
          </p:cNvGrpSpPr>
          <p:nvPr/>
        </p:nvGrpSpPr>
        <p:grpSpPr bwMode="auto">
          <a:xfrm>
            <a:off x="8526463" y="3717925"/>
            <a:ext cx="504825" cy="504825"/>
            <a:chOff x="8432678" y="1661126"/>
            <a:chExt cx="504056" cy="504056"/>
          </a:xfrm>
        </p:grpSpPr>
        <p:sp>
          <p:nvSpPr>
            <p:cNvPr id="21" name="椭圆 20">
              <a:extLst>
                <a:ext uri="{FF2B5EF4-FFF2-40B4-BE49-F238E27FC236}">
                  <a16:creationId xmlns:a16="http://schemas.microsoft.com/office/drawing/2014/main" id="{E478F49A-A583-471A-8BE6-7B571ED458E1}"/>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上箭头 5155">
              <a:hlinkClick r:id="rId3" action="ppaction://hlinksldjump" tooltip="返回知识点目录"/>
              <a:extLst>
                <a:ext uri="{FF2B5EF4-FFF2-40B4-BE49-F238E27FC236}">
                  <a16:creationId xmlns:a16="http://schemas.microsoft.com/office/drawing/2014/main" id="{C5FC49BD-4AE2-40AB-A416-AD549ED09E70}"/>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23" name="椭圆 22">
              <a:extLst>
                <a:ext uri="{FF2B5EF4-FFF2-40B4-BE49-F238E27FC236}">
                  <a16:creationId xmlns:a16="http://schemas.microsoft.com/office/drawing/2014/main" id="{775A53D3-065F-495A-9501-3EE0464DC673}"/>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5" name="图片 4">
            <a:extLst>
              <a:ext uri="{FF2B5EF4-FFF2-40B4-BE49-F238E27FC236}">
                <a16:creationId xmlns:a16="http://schemas.microsoft.com/office/drawing/2014/main" id="{3AFB44A6-DC67-4FC2-8782-5ADB4B832CC0}"/>
              </a:ext>
            </a:extLst>
          </p:cNvPr>
          <p:cNvPicPr>
            <a:picLocks noChangeAspect="1"/>
          </p:cNvPicPr>
          <p:nvPr/>
        </p:nvPicPr>
        <p:blipFill>
          <a:blip r:embed="rId4"/>
          <a:stretch>
            <a:fillRect/>
          </a:stretch>
        </p:blipFill>
        <p:spPr>
          <a:xfrm>
            <a:off x="758488" y="1595888"/>
            <a:ext cx="6130321" cy="2990400"/>
          </a:xfrm>
          <a:prstGeom prst="rect">
            <a:avLst/>
          </a:prstGeom>
        </p:spPr>
      </p:pic>
      <p:pic>
        <p:nvPicPr>
          <p:cNvPr id="58373" name="图片 4" descr="11">
            <a:extLst>
              <a:ext uri="{FF2B5EF4-FFF2-40B4-BE49-F238E27FC236}">
                <a16:creationId xmlns:a16="http://schemas.microsoft.com/office/drawing/2014/main" id="{2ECCF925-75BE-4149-89C9-79D5743DCE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8975" y="3573010"/>
            <a:ext cx="3517900" cy="282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Click="0" advTm="4000"/>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127B0C5-7F21-46D5-AEDE-02B0C754E180}"/>
              </a:ext>
            </a:extLst>
          </p:cNvPr>
          <p:cNvGrpSpPr/>
          <p:nvPr/>
        </p:nvGrpSpPr>
        <p:grpSpPr>
          <a:xfrm>
            <a:off x="754380" y="1556385"/>
            <a:ext cx="7418070" cy="4984115"/>
            <a:chOff x="1188" y="2451"/>
            <a:chExt cx="11682" cy="7849"/>
          </a:xfrm>
          <a:effectLst>
            <a:outerShdw blurRad="50800" dist="38100" algn="l" rotWithShape="0">
              <a:prstClr val="black">
                <a:alpha val="40000"/>
              </a:prstClr>
            </a:outerShdw>
          </a:effectLst>
        </p:grpSpPr>
        <p:sp>
          <p:nvSpPr>
            <p:cNvPr id="3" name="矩形 2">
              <a:extLst>
                <a:ext uri="{FF2B5EF4-FFF2-40B4-BE49-F238E27FC236}">
                  <a16:creationId xmlns:a16="http://schemas.microsoft.com/office/drawing/2014/main" id="{2C037C24-FC58-4F37-A6B2-C717C55E9795}"/>
                </a:ext>
              </a:extLst>
            </p:cNvPr>
            <p:cNvSpPr/>
            <p:nvPr/>
          </p:nvSpPr>
          <p:spPr>
            <a:xfrm>
              <a:off x="1188" y="2564"/>
              <a:ext cx="11680" cy="7737"/>
            </a:xfrm>
            <a:prstGeom prst="rect">
              <a:avLst/>
            </a:prstGeom>
            <a:solidFill>
              <a:schemeClr val="bg1"/>
            </a:solidFill>
            <a:ln>
              <a:noFill/>
            </a:ln>
            <a:effectLst>
              <a:innerShdw blurRad="63500" dist="50800" dir="54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2" name="矩形 1">
              <a:extLst>
                <a:ext uri="{FF2B5EF4-FFF2-40B4-BE49-F238E27FC236}">
                  <a16:creationId xmlns:a16="http://schemas.microsoft.com/office/drawing/2014/main" id="{07E87092-FA5B-4CA6-A257-C772778C811F}"/>
                </a:ext>
              </a:extLst>
            </p:cNvPr>
            <p:cNvSpPr/>
            <p:nvPr/>
          </p:nvSpPr>
          <p:spPr>
            <a:xfrm>
              <a:off x="1190" y="2451"/>
              <a:ext cx="11680" cy="7737"/>
            </a:xfrm>
            <a:prstGeom prst="rect">
              <a:avLst/>
            </a:prstGeom>
            <a:solidFill>
              <a:schemeClr val="bg1"/>
            </a:solidFill>
            <a:ln>
              <a:noFill/>
            </a:ln>
            <a:effectLst>
              <a:innerShdw blurRad="63500" dist="508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grpSp>
      <p:sp>
        <p:nvSpPr>
          <p:cNvPr id="59395" name="文本框 33793">
            <a:extLst>
              <a:ext uri="{FF2B5EF4-FFF2-40B4-BE49-F238E27FC236}">
                <a16:creationId xmlns:a16="http://schemas.microsoft.com/office/drawing/2014/main" id="{1CD4F9BB-8398-4AB1-901F-995B300CE4DE}"/>
              </a:ext>
            </a:extLst>
          </p:cNvPr>
          <p:cNvSpPr txBox="1">
            <a:spLocks noChangeArrowheads="1"/>
          </p:cNvSpPr>
          <p:nvPr/>
        </p:nvSpPr>
        <p:spPr bwMode="auto">
          <a:xfrm>
            <a:off x="677863" y="863600"/>
            <a:ext cx="2741612" cy="492125"/>
          </a:xfrm>
          <a:prstGeom prst="rect">
            <a:avLst/>
          </a:prstGeom>
          <a:gradFill rotWithShape="0">
            <a:gsLst>
              <a:gs pos="0">
                <a:srgbClr val="E08020"/>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a:latin typeface="黑体" panose="02010609060101010101" pitchFamily="49" charset="-122"/>
                <a:ea typeface="黑体" panose="02010609060101010101" pitchFamily="49" charset="-122"/>
              </a:rPr>
              <a:t>3  娱乐和游戏</a:t>
            </a:r>
          </a:p>
        </p:txBody>
      </p:sp>
      <p:pic>
        <p:nvPicPr>
          <p:cNvPr id="59396" name="图片 5" descr="12">
            <a:extLst>
              <a:ext uri="{FF2B5EF4-FFF2-40B4-BE49-F238E27FC236}">
                <a16:creationId xmlns:a16="http://schemas.microsoft.com/office/drawing/2014/main" id="{4F2EDB28-E041-4A46-84CF-D181FB44F2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917700"/>
            <a:ext cx="5795962" cy="414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文本框 22533">
            <a:extLst>
              <a:ext uri="{FF2B5EF4-FFF2-40B4-BE49-F238E27FC236}">
                <a16:creationId xmlns:a16="http://schemas.microsoft.com/office/drawing/2014/main" id="{26741967-6355-404B-9975-21D834804CB7}"/>
              </a:ext>
            </a:extLst>
          </p:cNvPr>
          <p:cNvSpPr txBox="1">
            <a:spLocks noChangeArrowheads="1"/>
          </p:cNvSpPr>
          <p:nvPr/>
        </p:nvSpPr>
        <p:spPr bwMode="auto">
          <a:xfrm>
            <a:off x="2608263" y="101600"/>
            <a:ext cx="36322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5</a:t>
            </a:r>
            <a:r>
              <a:rPr lang="zh-CN" altLang="en-US" sz="2600" b="1">
                <a:solidFill>
                  <a:schemeClr val="bg1"/>
                </a:solidFill>
                <a:latin typeface="黑体" panose="02010609060101010101" pitchFamily="49" charset="-122"/>
                <a:ea typeface="黑体" panose="02010609060101010101" pitchFamily="49" charset="-122"/>
              </a:rPr>
              <a:t> 多媒体技术的应用</a:t>
            </a:r>
          </a:p>
        </p:txBody>
      </p:sp>
      <p:grpSp>
        <p:nvGrpSpPr>
          <p:cNvPr id="59398" name="组合 8">
            <a:extLst>
              <a:ext uri="{FF2B5EF4-FFF2-40B4-BE49-F238E27FC236}">
                <a16:creationId xmlns:a16="http://schemas.microsoft.com/office/drawing/2014/main" id="{E6A06DBE-370D-4C97-A56B-67FA6961B9FC}"/>
              </a:ext>
            </a:extLst>
          </p:cNvPr>
          <p:cNvGrpSpPr>
            <a:grpSpLocks/>
          </p:cNvGrpSpPr>
          <p:nvPr/>
        </p:nvGrpSpPr>
        <p:grpSpPr bwMode="auto">
          <a:xfrm>
            <a:off x="8531225" y="2133600"/>
            <a:ext cx="504825" cy="504825"/>
            <a:chOff x="8521417" y="2709863"/>
            <a:chExt cx="504056" cy="504056"/>
          </a:xfrm>
        </p:grpSpPr>
        <p:sp>
          <p:nvSpPr>
            <p:cNvPr id="13" name="椭圆 12">
              <a:extLst>
                <a:ext uri="{FF2B5EF4-FFF2-40B4-BE49-F238E27FC236}">
                  <a16:creationId xmlns:a16="http://schemas.microsoft.com/office/drawing/2014/main" id="{8347DDA6-5EF7-47B3-9015-18623EEAB085}"/>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椭圆 13">
              <a:extLst>
                <a:ext uri="{FF2B5EF4-FFF2-40B4-BE49-F238E27FC236}">
                  <a16:creationId xmlns:a16="http://schemas.microsoft.com/office/drawing/2014/main" id="{091DE5DD-67F0-4F3E-B0E0-0FE3C90B3A5D}"/>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上箭头 5155">
              <a:hlinkClick r:id="rId3" action="ppaction://hlinksldjump" tooltip="下一个知识点"/>
              <a:extLst>
                <a:ext uri="{FF2B5EF4-FFF2-40B4-BE49-F238E27FC236}">
                  <a16:creationId xmlns:a16="http://schemas.microsoft.com/office/drawing/2014/main" id="{A912A223-A51F-466E-AE97-66D3BB7D0B9C}"/>
                </a:ext>
              </a:extLst>
            </p:cNvPr>
            <p:cNvSpPr>
              <a:spLocks noChangeArrowheads="1"/>
            </p:cNvSpPr>
            <p:nvPr/>
          </p:nvSpPr>
          <p:spPr bwMode="auto">
            <a:xfrm rot="10800000" flipV="1">
              <a:off x="8660904" y="2822404"/>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59399" name="组合 23">
            <a:extLst>
              <a:ext uri="{FF2B5EF4-FFF2-40B4-BE49-F238E27FC236}">
                <a16:creationId xmlns:a16="http://schemas.microsoft.com/office/drawing/2014/main" id="{45E6D640-1E0C-4855-88BA-D2E3BB7F4122}"/>
              </a:ext>
            </a:extLst>
          </p:cNvPr>
          <p:cNvGrpSpPr>
            <a:grpSpLocks/>
          </p:cNvGrpSpPr>
          <p:nvPr/>
        </p:nvGrpSpPr>
        <p:grpSpPr bwMode="auto">
          <a:xfrm>
            <a:off x="8526463" y="3717925"/>
            <a:ext cx="504825" cy="504825"/>
            <a:chOff x="8432678" y="1661126"/>
            <a:chExt cx="504056" cy="504056"/>
          </a:xfrm>
        </p:grpSpPr>
        <p:sp>
          <p:nvSpPr>
            <p:cNvPr id="20" name="椭圆 19">
              <a:extLst>
                <a:ext uri="{FF2B5EF4-FFF2-40B4-BE49-F238E27FC236}">
                  <a16:creationId xmlns:a16="http://schemas.microsoft.com/office/drawing/2014/main" id="{1D7AFEC4-850C-4920-8F73-034639577E8A}"/>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上箭头 5155">
              <a:hlinkClick r:id="rId4" action="ppaction://hlinksldjump" tooltip="返回知识点目录"/>
              <a:extLst>
                <a:ext uri="{FF2B5EF4-FFF2-40B4-BE49-F238E27FC236}">
                  <a16:creationId xmlns:a16="http://schemas.microsoft.com/office/drawing/2014/main" id="{9C15A212-9891-4412-B9D9-6305D8B885F6}"/>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22" name="椭圆 21">
              <a:extLst>
                <a:ext uri="{FF2B5EF4-FFF2-40B4-BE49-F238E27FC236}">
                  <a16:creationId xmlns:a16="http://schemas.microsoft.com/office/drawing/2014/main" id="{74980429-EEDF-4601-A494-5E60914A0474}"/>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advClick="0" advTm="4000"/>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八边形 13313">
            <a:extLst>
              <a:ext uri="{FF2B5EF4-FFF2-40B4-BE49-F238E27FC236}">
                <a16:creationId xmlns:a16="http://schemas.microsoft.com/office/drawing/2014/main" id="{6EE08E9F-9AB6-46C7-A65F-D20EE2A912EC}"/>
              </a:ext>
            </a:extLst>
          </p:cNvPr>
          <p:cNvSpPr>
            <a:spLocks noChangeArrowheads="1"/>
          </p:cNvSpPr>
          <p:nvPr/>
        </p:nvSpPr>
        <p:spPr bwMode="auto">
          <a:xfrm>
            <a:off x="2628900" y="2779713"/>
            <a:ext cx="3960813" cy="2952750"/>
          </a:xfrm>
          <a:prstGeom prst="octagon">
            <a:avLst>
              <a:gd name="adj" fmla="val 5000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nvGrpSpPr>
          <p:cNvPr id="23555" name="组合 13314">
            <a:extLst>
              <a:ext uri="{FF2B5EF4-FFF2-40B4-BE49-F238E27FC236}">
                <a16:creationId xmlns:a16="http://schemas.microsoft.com/office/drawing/2014/main" id="{458680D7-B96C-463B-AB02-72A21D8B84C9}"/>
              </a:ext>
            </a:extLst>
          </p:cNvPr>
          <p:cNvGrpSpPr>
            <a:grpSpLocks/>
          </p:cNvGrpSpPr>
          <p:nvPr/>
        </p:nvGrpSpPr>
        <p:grpSpPr bwMode="auto">
          <a:xfrm>
            <a:off x="2124075" y="3497263"/>
            <a:ext cx="1223963" cy="1225550"/>
            <a:chOff x="0" y="0"/>
            <a:chExt cx="1924" cy="1926"/>
          </a:xfrm>
        </p:grpSpPr>
        <p:sp>
          <p:nvSpPr>
            <p:cNvPr id="23600" name="椭圆 13315">
              <a:extLst>
                <a:ext uri="{FF2B5EF4-FFF2-40B4-BE49-F238E27FC236}">
                  <a16:creationId xmlns:a16="http://schemas.microsoft.com/office/drawing/2014/main" id="{C6D42CFE-4F63-43C5-9B70-5ABFA5D4DC0C}"/>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3601" name="椭圆 13316">
              <a:extLst>
                <a:ext uri="{FF2B5EF4-FFF2-40B4-BE49-F238E27FC236}">
                  <a16:creationId xmlns:a16="http://schemas.microsoft.com/office/drawing/2014/main" id="{4B4658D5-F54E-45F8-82F5-C2029871C277}"/>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3602" name="椭圆 13317">
              <a:extLst>
                <a:ext uri="{FF2B5EF4-FFF2-40B4-BE49-F238E27FC236}">
                  <a16:creationId xmlns:a16="http://schemas.microsoft.com/office/drawing/2014/main" id="{17DDC2C2-69F5-4954-AF98-FE02AFDDA611}"/>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3603" name="椭圆 13318">
              <a:extLst>
                <a:ext uri="{FF2B5EF4-FFF2-40B4-BE49-F238E27FC236}">
                  <a16:creationId xmlns:a16="http://schemas.microsoft.com/office/drawing/2014/main" id="{5E3935FB-0703-453D-8F6F-6502AE9C8A10}"/>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3556" name="组合 13319">
            <a:extLst>
              <a:ext uri="{FF2B5EF4-FFF2-40B4-BE49-F238E27FC236}">
                <a16:creationId xmlns:a16="http://schemas.microsoft.com/office/drawing/2014/main" id="{EBC92C63-A6EB-436F-A149-4DD3B97C90D3}"/>
              </a:ext>
            </a:extLst>
          </p:cNvPr>
          <p:cNvGrpSpPr>
            <a:grpSpLocks/>
          </p:cNvGrpSpPr>
          <p:nvPr/>
        </p:nvGrpSpPr>
        <p:grpSpPr bwMode="auto">
          <a:xfrm>
            <a:off x="2987675" y="5227638"/>
            <a:ext cx="1223963" cy="1225550"/>
            <a:chOff x="0" y="0"/>
            <a:chExt cx="1924" cy="1926"/>
          </a:xfrm>
        </p:grpSpPr>
        <p:sp>
          <p:nvSpPr>
            <p:cNvPr id="23596" name="椭圆 13320">
              <a:extLst>
                <a:ext uri="{FF2B5EF4-FFF2-40B4-BE49-F238E27FC236}">
                  <a16:creationId xmlns:a16="http://schemas.microsoft.com/office/drawing/2014/main" id="{DAC8CA2E-F0B1-41E3-92E3-B2161DBF807E}"/>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3597" name="椭圆 13321">
              <a:extLst>
                <a:ext uri="{FF2B5EF4-FFF2-40B4-BE49-F238E27FC236}">
                  <a16:creationId xmlns:a16="http://schemas.microsoft.com/office/drawing/2014/main" id="{1AE3AAB2-6555-4302-8A25-D3BA731F406C}"/>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3598" name="椭圆 13322">
              <a:extLst>
                <a:ext uri="{FF2B5EF4-FFF2-40B4-BE49-F238E27FC236}">
                  <a16:creationId xmlns:a16="http://schemas.microsoft.com/office/drawing/2014/main" id="{F000E9C1-1C5E-433A-84AA-70DB60A76FD9}"/>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3599" name="椭圆 13323">
              <a:extLst>
                <a:ext uri="{FF2B5EF4-FFF2-40B4-BE49-F238E27FC236}">
                  <a16:creationId xmlns:a16="http://schemas.microsoft.com/office/drawing/2014/main" id="{7A0888E8-5357-4165-BDDA-962A07F6EAFE}"/>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3557" name="组合 13324">
            <a:extLst>
              <a:ext uri="{FF2B5EF4-FFF2-40B4-BE49-F238E27FC236}">
                <a16:creationId xmlns:a16="http://schemas.microsoft.com/office/drawing/2014/main" id="{8D9BEFEC-037A-475A-8DBE-A5CD993F6C35}"/>
              </a:ext>
            </a:extLst>
          </p:cNvPr>
          <p:cNvGrpSpPr>
            <a:grpSpLocks/>
          </p:cNvGrpSpPr>
          <p:nvPr/>
        </p:nvGrpSpPr>
        <p:grpSpPr bwMode="auto">
          <a:xfrm>
            <a:off x="5006975" y="5227638"/>
            <a:ext cx="1223963" cy="1225550"/>
            <a:chOff x="0" y="0"/>
            <a:chExt cx="1924" cy="1926"/>
          </a:xfrm>
        </p:grpSpPr>
        <p:sp>
          <p:nvSpPr>
            <p:cNvPr id="23592" name="椭圆 13325">
              <a:extLst>
                <a:ext uri="{FF2B5EF4-FFF2-40B4-BE49-F238E27FC236}">
                  <a16:creationId xmlns:a16="http://schemas.microsoft.com/office/drawing/2014/main" id="{C401474B-69E8-414A-9BFF-50DBBC89044C}"/>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3593" name="椭圆 13326">
              <a:extLst>
                <a:ext uri="{FF2B5EF4-FFF2-40B4-BE49-F238E27FC236}">
                  <a16:creationId xmlns:a16="http://schemas.microsoft.com/office/drawing/2014/main" id="{217C37A6-ABB7-4B08-BA34-87D65B3A8081}"/>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3594" name="椭圆 13327">
              <a:extLst>
                <a:ext uri="{FF2B5EF4-FFF2-40B4-BE49-F238E27FC236}">
                  <a16:creationId xmlns:a16="http://schemas.microsoft.com/office/drawing/2014/main" id="{0A69FC73-730D-43B5-AAE6-8FBB02693320}"/>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3595" name="椭圆 13328">
              <a:extLst>
                <a:ext uri="{FF2B5EF4-FFF2-40B4-BE49-F238E27FC236}">
                  <a16:creationId xmlns:a16="http://schemas.microsoft.com/office/drawing/2014/main" id="{26DC173F-4E7E-4A98-BE2D-EF006534F5F1}"/>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3558" name="组合 13329">
            <a:extLst>
              <a:ext uri="{FF2B5EF4-FFF2-40B4-BE49-F238E27FC236}">
                <a16:creationId xmlns:a16="http://schemas.microsoft.com/office/drawing/2014/main" id="{B558327D-3936-42FC-B1CD-5CD04FA09EDC}"/>
              </a:ext>
            </a:extLst>
          </p:cNvPr>
          <p:cNvGrpSpPr>
            <a:grpSpLocks/>
          </p:cNvGrpSpPr>
          <p:nvPr/>
        </p:nvGrpSpPr>
        <p:grpSpPr bwMode="auto">
          <a:xfrm>
            <a:off x="5697538" y="3409950"/>
            <a:ext cx="1223962" cy="1225550"/>
            <a:chOff x="0" y="0"/>
            <a:chExt cx="1924" cy="1926"/>
          </a:xfrm>
        </p:grpSpPr>
        <p:sp>
          <p:nvSpPr>
            <p:cNvPr id="23588" name="椭圆 13330">
              <a:extLst>
                <a:ext uri="{FF2B5EF4-FFF2-40B4-BE49-F238E27FC236}">
                  <a16:creationId xmlns:a16="http://schemas.microsoft.com/office/drawing/2014/main" id="{FE5C8C58-0143-46C4-99F2-91A4C7CB77EB}"/>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3589" name="椭圆 13331">
              <a:extLst>
                <a:ext uri="{FF2B5EF4-FFF2-40B4-BE49-F238E27FC236}">
                  <a16:creationId xmlns:a16="http://schemas.microsoft.com/office/drawing/2014/main" id="{506786F0-5CBA-41CB-BAE1-7B1D5C722787}"/>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3590" name="椭圆 13332">
              <a:extLst>
                <a:ext uri="{FF2B5EF4-FFF2-40B4-BE49-F238E27FC236}">
                  <a16:creationId xmlns:a16="http://schemas.microsoft.com/office/drawing/2014/main" id="{651E8175-5D5E-4957-8DE8-54A723C77892}"/>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3591" name="椭圆 13333">
              <a:extLst>
                <a:ext uri="{FF2B5EF4-FFF2-40B4-BE49-F238E27FC236}">
                  <a16:creationId xmlns:a16="http://schemas.microsoft.com/office/drawing/2014/main" id="{57EAC757-F236-4FEA-9891-DE8947BB750C}"/>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3559" name="组合 13334">
            <a:extLst>
              <a:ext uri="{FF2B5EF4-FFF2-40B4-BE49-F238E27FC236}">
                <a16:creationId xmlns:a16="http://schemas.microsoft.com/office/drawing/2014/main" id="{8567E731-5FC0-4303-92B1-CF760FEB6414}"/>
              </a:ext>
            </a:extLst>
          </p:cNvPr>
          <p:cNvGrpSpPr>
            <a:grpSpLocks/>
          </p:cNvGrpSpPr>
          <p:nvPr/>
        </p:nvGrpSpPr>
        <p:grpSpPr bwMode="auto">
          <a:xfrm>
            <a:off x="3997325" y="2058988"/>
            <a:ext cx="1223963" cy="1225550"/>
            <a:chOff x="0" y="0"/>
            <a:chExt cx="1924" cy="1926"/>
          </a:xfrm>
        </p:grpSpPr>
        <p:sp>
          <p:nvSpPr>
            <p:cNvPr id="23584" name="椭圆 13335">
              <a:extLst>
                <a:ext uri="{FF2B5EF4-FFF2-40B4-BE49-F238E27FC236}">
                  <a16:creationId xmlns:a16="http://schemas.microsoft.com/office/drawing/2014/main" id="{5AE084E0-1766-4665-9E94-2F0C19BA831F}"/>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3585" name="椭圆 13336">
              <a:extLst>
                <a:ext uri="{FF2B5EF4-FFF2-40B4-BE49-F238E27FC236}">
                  <a16:creationId xmlns:a16="http://schemas.microsoft.com/office/drawing/2014/main" id="{7E3628BA-1A1D-408D-A41C-5889AA0DB031}"/>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3586" name="椭圆 13337">
              <a:extLst>
                <a:ext uri="{FF2B5EF4-FFF2-40B4-BE49-F238E27FC236}">
                  <a16:creationId xmlns:a16="http://schemas.microsoft.com/office/drawing/2014/main" id="{ED5A6464-0868-4A0A-90F9-0DE30C3CD39F}"/>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3587" name="椭圆 13338">
              <a:extLst>
                <a:ext uri="{FF2B5EF4-FFF2-40B4-BE49-F238E27FC236}">
                  <a16:creationId xmlns:a16="http://schemas.microsoft.com/office/drawing/2014/main" id="{18E3571E-B615-4D07-B1BF-5CD8D248B4E0}"/>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sp>
        <p:nvSpPr>
          <p:cNvPr id="23560" name="文本框 13339">
            <a:hlinkHover r:id="rId2" action="ppaction://hlinksldjump"/>
            <a:extLst>
              <a:ext uri="{FF2B5EF4-FFF2-40B4-BE49-F238E27FC236}">
                <a16:creationId xmlns:a16="http://schemas.microsoft.com/office/drawing/2014/main" id="{535A678C-9251-49A6-AB78-197F1246E9F9}"/>
              </a:ext>
            </a:extLst>
          </p:cNvPr>
          <p:cNvSpPr txBox="1">
            <a:spLocks noChangeArrowheads="1"/>
          </p:cNvSpPr>
          <p:nvPr/>
        </p:nvSpPr>
        <p:spPr bwMode="auto">
          <a:xfrm>
            <a:off x="4140200" y="2274888"/>
            <a:ext cx="10795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华文新魏" panose="02010800040101010101" pitchFamily="2" charset="-122"/>
                <a:ea typeface="华文新魏" panose="02010800040101010101" pitchFamily="2" charset="-122"/>
              </a:rPr>
              <a:t>感 觉</a:t>
            </a:r>
          </a:p>
          <a:p>
            <a:pPr eaLnBrk="1" hangingPunct="1">
              <a:spcBef>
                <a:spcPct val="0"/>
              </a:spcBef>
              <a:buFontTx/>
              <a:buNone/>
            </a:pPr>
            <a:r>
              <a:rPr lang="zh-CN" altLang="en-US" sz="2400">
                <a:latin typeface="华文新魏" panose="02010800040101010101" pitchFamily="2" charset="-122"/>
                <a:ea typeface="华文新魏" panose="02010800040101010101" pitchFamily="2" charset="-122"/>
              </a:rPr>
              <a:t>媒 体</a:t>
            </a:r>
          </a:p>
        </p:txBody>
      </p:sp>
      <p:sp>
        <p:nvSpPr>
          <p:cNvPr id="23561" name="文本框 13340">
            <a:hlinkHover r:id="rId3" action="ppaction://hlinksldjump"/>
            <a:extLst>
              <a:ext uri="{FF2B5EF4-FFF2-40B4-BE49-F238E27FC236}">
                <a16:creationId xmlns:a16="http://schemas.microsoft.com/office/drawing/2014/main" id="{D3D8FC8C-78DE-4BEB-9765-DB78A6857D94}"/>
              </a:ext>
            </a:extLst>
          </p:cNvPr>
          <p:cNvSpPr txBox="1">
            <a:spLocks noChangeArrowheads="1"/>
          </p:cNvSpPr>
          <p:nvPr/>
        </p:nvSpPr>
        <p:spPr bwMode="auto">
          <a:xfrm>
            <a:off x="2268538" y="3716338"/>
            <a:ext cx="8953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ea typeface="华文新魏" panose="02010800040101010101" pitchFamily="2" charset="-122"/>
              </a:rPr>
              <a:t>表 示</a:t>
            </a:r>
          </a:p>
          <a:p>
            <a:pPr eaLnBrk="1" hangingPunct="1">
              <a:spcBef>
                <a:spcPct val="0"/>
              </a:spcBef>
              <a:buFontTx/>
              <a:buNone/>
            </a:pPr>
            <a:r>
              <a:rPr lang="zh-CN" altLang="en-US" sz="2400">
                <a:ea typeface="华文新魏" panose="02010800040101010101" pitchFamily="2" charset="-122"/>
              </a:rPr>
              <a:t>媒 体</a:t>
            </a:r>
          </a:p>
        </p:txBody>
      </p:sp>
      <p:sp>
        <p:nvSpPr>
          <p:cNvPr id="23562" name="文本框 13341">
            <a:hlinkHover r:id="rId4" action="ppaction://hlinksldjump"/>
            <a:extLst>
              <a:ext uri="{FF2B5EF4-FFF2-40B4-BE49-F238E27FC236}">
                <a16:creationId xmlns:a16="http://schemas.microsoft.com/office/drawing/2014/main" id="{BB5D6BF2-C995-49B5-97F7-F28ED868227F}"/>
              </a:ext>
            </a:extLst>
          </p:cNvPr>
          <p:cNvSpPr txBox="1">
            <a:spLocks noChangeArrowheads="1"/>
          </p:cNvSpPr>
          <p:nvPr/>
        </p:nvSpPr>
        <p:spPr bwMode="auto">
          <a:xfrm>
            <a:off x="3130550" y="5443538"/>
            <a:ext cx="8858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华文新魏" panose="02010800040101010101" pitchFamily="2" charset="-122"/>
                <a:ea typeface="华文新魏" panose="02010800040101010101" pitchFamily="2" charset="-122"/>
              </a:rPr>
              <a:t>显 示</a:t>
            </a:r>
          </a:p>
          <a:p>
            <a:pPr eaLnBrk="1" hangingPunct="1">
              <a:spcBef>
                <a:spcPct val="0"/>
              </a:spcBef>
              <a:buFontTx/>
              <a:buNone/>
            </a:pPr>
            <a:r>
              <a:rPr lang="zh-CN" altLang="en-US" sz="2400">
                <a:latin typeface="华文新魏" panose="02010800040101010101" pitchFamily="2" charset="-122"/>
                <a:ea typeface="华文新魏" panose="02010800040101010101" pitchFamily="2" charset="-122"/>
              </a:rPr>
              <a:t>媒 体</a:t>
            </a:r>
          </a:p>
        </p:txBody>
      </p:sp>
      <p:sp>
        <p:nvSpPr>
          <p:cNvPr id="23563" name="文本框 13342">
            <a:hlinkHover r:id="rId5" action="ppaction://hlinksldjump"/>
            <a:extLst>
              <a:ext uri="{FF2B5EF4-FFF2-40B4-BE49-F238E27FC236}">
                <a16:creationId xmlns:a16="http://schemas.microsoft.com/office/drawing/2014/main" id="{6EBAA1ED-59A2-44BF-A4DC-E818246C2061}"/>
              </a:ext>
            </a:extLst>
          </p:cNvPr>
          <p:cNvSpPr txBox="1">
            <a:spLocks noChangeArrowheads="1"/>
          </p:cNvSpPr>
          <p:nvPr/>
        </p:nvSpPr>
        <p:spPr bwMode="auto">
          <a:xfrm>
            <a:off x="5148263" y="5443538"/>
            <a:ext cx="9779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ea typeface="华文新魏" panose="02010800040101010101" pitchFamily="2" charset="-122"/>
              </a:rPr>
              <a:t>存 储</a:t>
            </a:r>
          </a:p>
          <a:p>
            <a:pPr eaLnBrk="1" hangingPunct="1">
              <a:spcBef>
                <a:spcPct val="0"/>
              </a:spcBef>
              <a:buFontTx/>
              <a:buNone/>
            </a:pPr>
            <a:r>
              <a:rPr lang="zh-CN" altLang="en-US" sz="2400">
                <a:ea typeface="华文新魏" panose="02010800040101010101" pitchFamily="2" charset="-122"/>
              </a:rPr>
              <a:t>媒 体</a:t>
            </a:r>
          </a:p>
        </p:txBody>
      </p:sp>
      <p:sp>
        <p:nvSpPr>
          <p:cNvPr id="23564" name="文本框 13343">
            <a:hlinkHover r:id="rId6" action="ppaction://hlinksldjump"/>
            <a:extLst>
              <a:ext uri="{FF2B5EF4-FFF2-40B4-BE49-F238E27FC236}">
                <a16:creationId xmlns:a16="http://schemas.microsoft.com/office/drawing/2014/main" id="{A068275D-927C-4972-82D1-BBD19C84D0D6}"/>
              </a:ext>
            </a:extLst>
          </p:cNvPr>
          <p:cNvSpPr txBox="1">
            <a:spLocks noChangeArrowheads="1"/>
          </p:cNvSpPr>
          <p:nvPr/>
        </p:nvSpPr>
        <p:spPr bwMode="auto">
          <a:xfrm>
            <a:off x="5868988" y="3643313"/>
            <a:ext cx="9890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ea typeface="华文新魏" panose="02010800040101010101" pitchFamily="2" charset="-122"/>
              </a:rPr>
              <a:t>传 输</a:t>
            </a:r>
          </a:p>
          <a:p>
            <a:pPr eaLnBrk="1" hangingPunct="1">
              <a:spcBef>
                <a:spcPct val="0"/>
              </a:spcBef>
              <a:buFontTx/>
              <a:buNone/>
            </a:pPr>
            <a:r>
              <a:rPr lang="zh-CN" altLang="en-US" sz="2400">
                <a:ea typeface="华文新魏" panose="02010800040101010101" pitchFamily="2" charset="-122"/>
              </a:rPr>
              <a:t>媒 体</a:t>
            </a:r>
          </a:p>
        </p:txBody>
      </p:sp>
      <p:sp>
        <p:nvSpPr>
          <p:cNvPr id="23565" name="文本框 99373">
            <a:extLst>
              <a:ext uri="{FF2B5EF4-FFF2-40B4-BE49-F238E27FC236}">
                <a16:creationId xmlns:a16="http://schemas.microsoft.com/office/drawing/2014/main" id="{DA53822B-AA74-4AFF-945F-1C0A77EEE633}"/>
              </a:ext>
            </a:extLst>
          </p:cNvPr>
          <p:cNvSpPr txBox="1">
            <a:spLocks noChangeArrowheads="1"/>
          </p:cNvSpPr>
          <p:nvPr/>
        </p:nvSpPr>
        <p:spPr bwMode="auto">
          <a:xfrm>
            <a:off x="2481263" y="115888"/>
            <a:ext cx="453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1</a:t>
            </a:r>
            <a:r>
              <a:rPr lang="zh-CN" altLang="en-US" sz="2600" b="1">
                <a:solidFill>
                  <a:schemeClr val="bg1"/>
                </a:solidFill>
                <a:latin typeface="黑体" panose="02010609060101010101" pitchFamily="49" charset="-122"/>
                <a:ea typeface="黑体" panose="02010609060101010101" pitchFamily="49" charset="-122"/>
              </a:rPr>
              <a:t> 多媒体技术基本概念</a:t>
            </a:r>
          </a:p>
        </p:txBody>
      </p:sp>
      <p:sp>
        <p:nvSpPr>
          <p:cNvPr id="23566" name="文本框 14383">
            <a:hlinkClick r:id="rId7" action="ppaction://hlinksldjump"/>
            <a:hlinkHover r:id="rId7" action="ppaction://hlinksldjump"/>
            <a:extLst>
              <a:ext uri="{FF2B5EF4-FFF2-40B4-BE49-F238E27FC236}">
                <a16:creationId xmlns:a16="http://schemas.microsoft.com/office/drawing/2014/main" id="{364BAAC9-ED52-42E0-A2E0-543B4B347113}"/>
              </a:ext>
            </a:extLst>
          </p:cNvPr>
          <p:cNvSpPr txBox="1">
            <a:spLocks noChangeArrowheads="1"/>
          </p:cNvSpPr>
          <p:nvPr/>
        </p:nvSpPr>
        <p:spPr bwMode="auto">
          <a:xfrm>
            <a:off x="2554288" y="1633538"/>
            <a:ext cx="1152525" cy="427037"/>
          </a:xfrm>
          <a:prstGeom prst="rect">
            <a:avLst/>
          </a:prstGeom>
          <a:gradFill rotWithShape="0">
            <a:gsLst>
              <a:gs pos="0">
                <a:srgbClr val="3366FF">
                  <a:alpha val="23000"/>
                </a:srgbClr>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00">
                <a:latin typeface="黑体" panose="02010609060101010101" pitchFamily="49" charset="-122"/>
                <a:ea typeface="黑体" panose="02010609060101010101" pitchFamily="49" charset="-122"/>
              </a:rPr>
              <a:t> 概 念 </a:t>
            </a:r>
          </a:p>
        </p:txBody>
      </p:sp>
      <p:pic>
        <p:nvPicPr>
          <p:cNvPr id="23567" name="组合 24">
            <a:extLst>
              <a:ext uri="{FF2B5EF4-FFF2-40B4-BE49-F238E27FC236}">
                <a16:creationId xmlns:a16="http://schemas.microsoft.com/office/drawing/2014/main" id="{A62542FD-5958-4D58-9BD1-604094E71DFE}"/>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4263" y="1701800"/>
            <a:ext cx="2730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8" name="组合 24">
            <a:extLst>
              <a:ext uri="{FF2B5EF4-FFF2-40B4-BE49-F238E27FC236}">
                <a16:creationId xmlns:a16="http://schemas.microsoft.com/office/drawing/2014/main" id="{9C21C668-3540-4030-ACA5-A64611FA3351}"/>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7013" y="1701800"/>
            <a:ext cx="2730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9" name="文本框 14386">
            <a:hlinkClick r:id="rId9" action="ppaction://hlinksldjump"/>
            <a:hlinkHover r:id="rId9" action="ppaction://hlinksldjump"/>
            <a:extLst>
              <a:ext uri="{FF2B5EF4-FFF2-40B4-BE49-F238E27FC236}">
                <a16:creationId xmlns:a16="http://schemas.microsoft.com/office/drawing/2014/main" id="{50D49547-77A0-4E23-B681-DC3CCE2392A6}"/>
              </a:ext>
            </a:extLst>
          </p:cNvPr>
          <p:cNvSpPr txBox="1">
            <a:spLocks noChangeArrowheads="1"/>
          </p:cNvSpPr>
          <p:nvPr/>
        </p:nvSpPr>
        <p:spPr bwMode="auto">
          <a:xfrm>
            <a:off x="5649913" y="1628775"/>
            <a:ext cx="1154112" cy="427038"/>
          </a:xfrm>
          <a:prstGeom prst="rect">
            <a:avLst/>
          </a:prstGeom>
          <a:gradFill rotWithShape="0">
            <a:gsLst>
              <a:gs pos="0">
                <a:srgbClr val="3366FF">
                  <a:alpha val="32999"/>
                </a:srgbClr>
              </a:gs>
              <a:gs pos="100000">
                <a:srgbClr val="FFFFFF"/>
              </a:gs>
            </a:gsLst>
            <a:path path="shape">
              <a:fillToRect l="50000" t="50000" r="50000" b="50000"/>
            </a:path>
          </a:gradFill>
          <a:ln w="9525">
            <a:miter lim="800000"/>
            <a:headEnd/>
            <a:tailEnd/>
          </a:ln>
          <a:scene3d>
            <a:camera prst="legacyPerspectiveTop">
              <a:rot lat="20999970" lon="300000" rev="0"/>
            </a:camera>
            <a:lightRig rig="legacyFlat3" dir="b"/>
          </a:scene3d>
          <a:sp3d extrusionH="121893000" prstMaterial="legacyMatte">
            <a:bevelT w="13500" h="13500" prst="angle"/>
            <a:bevelB w="13500" h="13500" prst="angle"/>
            <a:extrusionClr>
              <a:srgbClr val="3366FF"/>
            </a:extrusionClr>
            <a:contourClr>
              <a:srgbClr val="3366FF"/>
            </a:contourClr>
          </a:sp3d>
        </p:spPr>
        <p:txBody>
          <a:bodyPr>
            <a:spAutoFit/>
            <a:flatTx/>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00">
                <a:latin typeface="黑体" panose="02010609060101010101" pitchFamily="49" charset="-122"/>
                <a:ea typeface="黑体" panose="02010609060101010101" pitchFamily="49" charset="-122"/>
              </a:rPr>
              <a:t> 分 类</a:t>
            </a:r>
          </a:p>
        </p:txBody>
      </p:sp>
      <p:grpSp>
        <p:nvGrpSpPr>
          <p:cNvPr id="23570" name="组合 8">
            <a:extLst>
              <a:ext uri="{FF2B5EF4-FFF2-40B4-BE49-F238E27FC236}">
                <a16:creationId xmlns:a16="http://schemas.microsoft.com/office/drawing/2014/main" id="{8DF7E69B-1AB0-4771-8DF3-B6E8953537BA}"/>
              </a:ext>
            </a:extLst>
          </p:cNvPr>
          <p:cNvGrpSpPr>
            <a:grpSpLocks/>
          </p:cNvGrpSpPr>
          <p:nvPr/>
        </p:nvGrpSpPr>
        <p:grpSpPr bwMode="auto">
          <a:xfrm>
            <a:off x="8526463" y="2906713"/>
            <a:ext cx="504825" cy="504825"/>
            <a:chOff x="8521417" y="2709863"/>
            <a:chExt cx="504056" cy="504056"/>
          </a:xfrm>
        </p:grpSpPr>
        <p:sp>
          <p:nvSpPr>
            <p:cNvPr id="55" name="椭圆 54">
              <a:extLst>
                <a:ext uri="{FF2B5EF4-FFF2-40B4-BE49-F238E27FC236}">
                  <a16:creationId xmlns:a16="http://schemas.microsoft.com/office/drawing/2014/main" id="{1283067F-735A-469A-9E8F-D74D21D4B718}"/>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6" name="椭圆 55">
              <a:extLst>
                <a:ext uri="{FF2B5EF4-FFF2-40B4-BE49-F238E27FC236}">
                  <a16:creationId xmlns:a16="http://schemas.microsoft.com/office/drawing/2014/main" id="{C469F5A4-03A6-4412-B7FA-BCBDC9380743}"/>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7" name="上箭头 5155">
              <a:hlinkClick r:id="rId6" action="ppaction://hlinksldjump" tooltip="下一个知识点"/>
              <a:extLst>
                <a:ext uri="{FF2B5EF4-FFF2-40B4-BE49-F238E27FC236}">
                  <a16:creationId xmlns:a16="http://schemas.microsoft.com/office/drawing/2014/main" id="{1DE02057-B192-4C44-A9E8-33F2F9BBBD0E}"/>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23571" name="组合 23">
            <a:extLst>
              <a:ext uri="{FF2B5EF4-FFF2-40B4-BE49-F238E27FC236}">
                <a16:creationId xmlns:a16="http://schemas.microsoft.com/office/drawing/2014/main" id="{A1952A33-BB47-4D04-A118-2E77396AB2C1}"/>
              </a:ext>
            </a:extLst>
          </p:cNvPr>
          <p:cNvGrpSpPr>
            <a:grpSpLocks/>
          </p:cNvGrpSpPr>
          <p:nvPr/>
        </p:nvGrpSpPr>
        <p:grpSpPr bwMode="auto">
          <a:xfrm>
            <a:off x="8526463" y="3717925"/>
            <a:ext cx="504825" cy="504825"/>
            <a:chOff x="8432678" y="1661126"/>
            <a:chExt cx="504056" cy="504056"/>
          </a:xfrm>
        </p:grpSpPr>
        <p:sp>
          <p:nvSpPr>
            <p:cNvPr id="45" name="椭圆 44">
              <a:extLst>
                <a:ext uri="{FF2B5EF4-FFF2-40B4-BE49-F238E27FC236}">
                  <a16:creationId xmlns:a16="http://schemas.microsoft.com/office/drawing/2014/main" id="{4C4EE71D-50C0-4EDF-8C6E-4ACC241DA8A0}"/>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6" name="上箭头 5155">
              <a:hlinkClick r:id="rId10" action="ppaction://hlinksldjump" tooltip="返回知识点目录"/>
              <a:extLst>
                <a:ext uri="{FF2B5EF4-FFF2-40B4-BE49-F238E27FC236}">
                  <a16:creationId xmlns:a16="http://schemas.microsoft.com/office/drawing/2014/main" id="{BD9FA719-7C02-46F9-A5EC-699DACDBDAAA}"/>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7" name="椭圆 46">
              <a:extLst>
                <a:ext uri="{FF2B5EF4-FFF2-40B4-BE49-F238E27FC236}">
                  <a16:creationId xmlns:a16="http://schemas.microsoft.com/office/drawing/2014/main" id="{B8E0A348-1B6E-4D3C-968B-E3058B1FA799}"/>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3572" name="文本框 12295">
            <a:extLst>
              <a:ext uri="{FF2B5EF4-FFF2-40B4-BE49-F238E27FC236}">
                <a16:creationId xmlns:a16="http://schemas.microsoft.com/office/drawing/2014/main" id="{4D385A2C-092B-439F-9724-D1560A55DDD4}"/>
              </a:ext>
            </a:extLst>
          </p:cNvPr>
          <p:cNvSpPr txBox="1">
            <a:spLocks noChangeArrowheads="1"/>
          </p:cNvSpPr>
          <p:nvPr/>
        </p:nvSpPr>
        <p:spPr bwMode="auto">
          <a:xfrm>
            <a:off x="277813" y="1019175"/>
            <a:ext cx="3024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1.1.1  媒体的概念与分类</a:t>
            </a:r>
          </a:p>
        </p:txBody>
      </p:sp>
      <p:sp>
        <p:nvSpPr>
          <p:cNvPr id="49" name="圆角矩形 48">
            <a:extLst>
              <a:ext uri="{FF2B5EF4-FFF2-40B4-BE49-F238E27FC236}">
                <a16:creationId xmlns:a16="http://schemas.microsoft.com/office/drawing/2014/main" id="{4728CBDD-5826-47EE-BC1B-D3161E597E60}"/>
              </a:ext>
            </a:extLst>
          </p:cNvPr>
          <p:cNvSpPr/>
          <p:nvPr/>
        </p:nvSpPr>
        <p:spPr>
          <a:xfrm>
            <a:off x="255588" y="981075"/>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4000"/>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41E75FFE-59B9-41C0-A744-2E6EDACD256F}"/>
              </a:ext>
            </a:extLst>
          </p:cNvPr>
          <p:cNvGrpSpPr/>
          <p:nvPr/>
        </p:nvGrpSpPr>
        <p:grpSpPr>
          <a:xfrm>
            <a:off x="754380" y="1557020"/>
            <a:ext cx="7418070" cy="4984115"/>
            <a:chOff x="1188" y="2451"/>
            <a:chExt cx="11682" cy="7849"/>
          </a:xfrm>
          <a:effectLst>
            <a:outerShdw blurRad="50800" dist="38100" algn="l" rotWithShape="0">
              <a:prstClr val="black">
                <a:alpha val="40000"/>
              </a:prstClr>
            </a:outerShdw>
          </a:effectLst>
        </p:grpSpPr>
        <p:sp>
          <p:nvSpPr>
            <p:cNvPr id="3" name="矩形 2">
              <a:extLst>
                <a:ext uri="{FF2B5EF4-FFF2-40B4-BE49-F238E27FC236}">
                  <a16:creationId xmlns:a16="http://schemas.microsoft.com/office/drawing/2014/main" id="{0FDB6452-FECD-41FA-887E-40F9B6F14C38}"/>
                </a:ext>
              </a:extLst>
            </p:cNvPr>
            <p:cNvSpPr/>
            <p:nvPr/>
          </p:nvSpPr>
          <p:spPr>
            <a:xfrm>
              <a:off x="1188" y="2564"/>
              <a:ext cx="11680" cy="7737"/>
            </a:xfrm>
            <a:prstGeom prst="rect">
              <a:avLst/>
            </a:prstGeom>
            <a:solidFill>
              <a:schemeClr val="bg1"/>
            </a:solidFill>
            <a:ln>
              <a:noFill/>
            </a:ln>
            <a:effectLst>
              <a:innerShdw blurRad="63500" dist="50800" dir="54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2" name="矩形 1">
              <a:extLst>
                <a:ext uri="{FF2B5EF4-FFF2-40B4-BE49-F238E27FC236}">
                  <a16:creationId xmlns:a16="http://schemas.microsoft.com/office/drawing/2014/main" id="{8361E5BB-8A82-403A-B0E1-AE1109B642EC}"/>
                </a:ext>
              </a:extLst>
            </p:cNvPr>
            <p:cNvSpPr/>
            <p:nvPr/>
          </p:nvSpPr>
          <p:spPr>
            <a:xfrm>
              <a:off x="1190" y="2451"/>
              <a:ext cx="11680" cy="7737"/>
            </a:xfrm>
            <a:prstGeom prst="rect">
              <a:avLst/>
            </a:prstGeom>
            <a:solidFill>
              <a:schemeClr val="bg1"/>
            </a:solidFill>
            <a:ln>
              <a:noFill/>
            </a:ln>
            <a:effectLst>
              <a:innerShdw blurRad="63500" dist="508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grpSp>
      <p:sp>
        <p:nvSpPr>
          <p:cNvPr id="60419" name="文本框 34817">
            <a:extLst>
              <a:ext uri="{FF2B5EF4-FFF2-40B4-BE49-F238E27FC236}">
                <a16:creationId xmlns:a16="http://schemas.microsoft.com/office/drawing/2014/main" id="{9877FF4B-94F3-4BC4-BDD6-A9E1D8E8CD35}"/>
              </a:ext>
            </a:extLst>
          </p:cNvPr>
          <p:cNvSpPr txBox="1">
            <a:spLocks noChangeArrowheads="1"/>
          </p:cNvSpPr>
          <p:nvPr/>
        </p:nvSpPr>
        <p:spPr bwMode="auto">
          <a:xfrm>
            <a:off x="769938" y="873125"/>
            <a:ext cx="2506662" cy="492125"/>
          </a:xfrm>
          <a:prstGeom prst="rect">
            <a:avLst/>
          </a:prstGeom>
          <a:gradFill rotWithShape="0">
            <a:gsLst>
              <a:gs pos="0">
                <a:srgbClr val="E08020"/>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a:latin typeface="黑体" panose="02010609060101010101" pitchFamily="49" charset="-122"/>
                <a:ea typeface="黑体" panose="02010609060101010101" pitchFamily="49" charset="-122"/>
              </a:rPr>
              <a:t>4  多媒体通信</a:t>
            </a:r>
          </a:p>
        </p:txBody>
      </p:sp>
      <p:pic>
        <p:nvPicPr>
          <p:cNvPr id="60420" name="图片 5" descr="9">
            <a:extLst>
              <a:ext uri="{FF2B5EF4-FFF2-40B4-BE49-F238E27FC236}">
                <a16:creationId xmlns:a16="http://schemas.microsoft.com/office/drawing/2014/main" id="{FBFD2309-512B-4C77-9DB9-C4576254F0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1650" y="3994150"/>
            <a:ext cx="49022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1" name="图片 4" descr="8">
            <a:extLst>
              <a:ext uri="{FF2B5EF4-FFF2-40B4-BE49-F238E27FC236}">
                <a16:creationId xmlns:a16="http://schemas.microsoft.com/office/drawing/2014/main" id="{CEF0CCD7-3F82-40CD-A875-6BB8534A3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1701800"/>
            <a:ext cx="3411537"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文本框 22533">
            <a:extLst>
              <a:ext uri="{FF2B5EF4-FFF2-40B4-BE49-F238E27FC236}">
                <a16:creationId xmlns:a16="http://schemas.microsoft.com/office/drawing/2014/main" id="{87C035F8-0BF2-4B25-92BC-95DCDFB6A1CE}"/>
              </a:ext>
            </a:extLst>
          </p:cNvPr>
          <p:cNvSpPr txBox="1">
            <a:spLocks noChangeArrowheads="1"/>
          </p:cNvSpPr>
          <p:nvPr/>
        </p:nvSpPr>
        <p:spPr bwMode="auto">
          <a:xfrm>
            <a:off x="2608263" y="101600"/>
            <a:ext cx="36322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5</a:t>
            </a:r>
            <a:r>
              <a:rPr lang="zh-CN" altLang="en-US" sz="2600" b="1">
                <a:solidFill>
                  <a:schemeClr val="bg1"/>
                </a:solidFill>
                <a:latin typeface="黑体" panose="02010609060101010101" pitchFamily="49" charset="-122"/>
                <a:ea typeface="黑体" panose="02010609060101010101" pitchFamily="49" charset="-122"/>
              </a:rPr>
              <a:t> 多媒体技术的应用</a:t>
            </a:r>
          </a:p>
        </p:txBody>
      </p:sp>
      <p:grpSp>
        <p:nvGrpSpPr>
          <p:cNvPr id="60423" name="组合 8">
            <a:extLst>
              <a:ext uri="{FF2B5EF4-FFF2-40B4-BE49-F238E27FC236}">
                <a16:creationId xmlns:a16="http://schemas.microsoft.com/office/drawing/2014/main" id="{2EB891DB-8A8F-4798-B97A-5CF040265337}"/>
              </a:ext>
            </a:extLst>
          </p:cNvPr>
          <p:cNvGrpSpPr>
            <a:grpSpLocks/>
          </p:cNvGrpSpPr>
          <p:nvPr/>
        </p:nvGrpSpPr>
        <p:grpSpPr bwMode="auto">
          <a:xfrm>
            <a:off x="8531225" y="2133600"/>
            <a:ext cx="504825" cy="504825"/>
            <a:chOff x="8521417" y="2709863"/>
            <a:chExt cx="504056" cy="504056"/>
          </a:xfrm>
        </p:grpSpPr>
        <p:sp>
          <p:nvSpPr>
            <p:cNvPr id="14" name="椭圆 13">
              <a:extLst>
                <a:ext uri="{FF2B5EF4-FFF2-40B4-BE49-F238E27FC236}">
                  <a16:creationId xmlns:a16="http://schemas.microsoft.com/office/drawing/2014/main" id="{0F599ABB-07D2-44AC-8EB4-EB383EEA6B5A}"/>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椭圆 14">
              <a:extLst>
                <a:ext uri="{FF2B5EF4-FFF2-40B4-BE49-F238E27FC236}">
                  <a16:creationId xmlns:a16="http://schemas.microsoft.com/office/drawing/2014/main" id="{DF039F7D-378A-4565-9491-2E0AA66956B3}"/>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上箭头 5155">
              <a:hlinkClick r:id="rId4" action="ppaction://hlinksldjump" tooltip="下一个知识点"/>
              <a:extLst>
                <a:ext uri="{FF2B5EF4-FFF2-40B4-BE49-F238E27FC236}">
                  <a16:creationId xmlns:a16="http://schemas.microsoft.com/office/drawing/2014/main" id="{31EA89E8-D226-4876-A991-B25818C7C492}"/>
                </a:ext>
              </a:extLst>
            </p:cNvPr>
            <p:cNvSpPr>
              <a:spLocks noChangeArrowheads="1"/>
            </p:cNvSpPr>
            <p:nvPr/>
          </p:nvSpPr>
          <p:spPr bwMode="auto">
            <a:xfrm rot="10800000" flipV="1">
              <a:off x="8660904" y="2822404"/>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60424" name="组合 23">
            <a:extLst>
              <a:ext uri="{FF2B5EF4-FFF2-40B4-BE49-F238E27FC236}">
                <a16:creationId xmlns:a16="http://schemas.microsoft.com/office/drawing/2014/main" id="{6C96358E-0C1C-41AB-BA71-2FDFA18ACA07}"/>
              </a:ext>
            </a:extLst>
          </p:cNvPr>
          <p:cNvGrpSpPr>
            <a:grpSpLocks/>
          </p:cNvGrpSpPr>
          <p:nvPr/>
        </p:nvGrpSpPr>
        <p:grpSpPr bwMode="auto">
          <a:xfrm>
            <a:off x="8526463" y="3717925"/>
            <a:ext cx="504825" cy="504825"/>
            <a:chOff x="8432678" y="1661126"/>
            <a:chExt cx="504056" cy="504056"/>
          </a:xfrm>
        </p:grpSpPr>
        <p:sp>
          <p:nvSpPr>
            <p:cNvPr id="21" name="椭圆 20">
              <a:extLst>
                <a:ext uri="{FF2B5EF4-FFF2-40B4-BE49-F238E27FC236}">
                  <a16:creationId xmlns:a16="http://schemas.microsoft.com/office/drawing/2014/main" id="{A8F036FF-CFA1-4B5F-867A-0008A50DC4E1}"/>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上箭头 5155">
              <a:hlinkClick r:id="rId5" action="ppaction://hlinksldjump" tooltip="返回知识点目录"/>
              <a:extLst>
                <a:ext uri="{FF2B5EF4-FFF2-40B4-BE49-F238E27FC236}">
                  <a16:creationId xmlns:a16="http://schemas.microsoft.com/office/drawing/2014/main" id="{3C157100-03AB-4068-8151-77D127624420}"/>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23" name="椭圆 22">
              <a:extLst>
                <a:ext uri="{FF2B5EF4-FFF2-40B4-BE49-F238E27FC236}">
                  <a16:creationId xmlns:a16="http://schemas.microsoft.com/office/drawing/2014/main" id="{DDA6AA5B-D418-4BA3-BE83-ADCF6DA08752}"/>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advClick="0" advTm="4000"/>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文本框 35841">
            <a:extLst>
              <a:ext uri="{FF2B5EF4-FFF2-40B4-BE49-F238E27FC236}">
                <a16:creationId xmlns:a16="http://schemas.microsoft.com/office/drawing/2014/main" id="{27FF99DF-B09C-450C-9568-886D64240FFC}"/>
              </a:ext>
            </a:extLst>
          </p:cNvPr>
          <p:cNvSpPr txBox="1">
            <a:spLocks noChangeArrowheads="1"/>
          </p:cNvSpPr>
          <p:nvPr/>
        </p:nvSpPr>
        <p:spPr bwMode="auto">
          <a:xfrm rot="60000">
            <a:off x="615950" y="865188"/>
            <a:ext cx="2149475" cy="488950"/>
          </a:xfrm>
          <a:prstGeom prst="rect">
            <a:avLst/>
          </a:prstGeom>
          <a:gradFill rotWithShape="0">
            <a:gsLst>
              <a:gs pos="0">
                <a:srgbClr val="E08020"/>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a:latin typeface="黑体" panose="02010609060101010101" pitchFamily="49" charset="-122"/>
                <a:ea typeface="黑体" panose="02010609060101010101" pitchFamily="49" charset="-122"/>
              </a:rPr>
              <a:t>5  模拟训练</a:t>
            </a:r>
          </a:p>
        </p:txBody>
      </p:sp>
      <p:pic>
        <p:nvPicPr>
          <p:cNvPr id="61443" name="图片 35855" descr="未标题-1">
            <a:extLst>
              <a:ext uri="{FF2B5EF4-FFF2-40B4-BE49-F238E27FC236}">
                <a16:creationId xmlns:a16="http://schemas.microsoft.com/office/drawing/2014/main" id="{EDC5BA12-0A53-49C1-A3FD-877FAB763FA7}"/>
              </a:ext>
            </a:extLst>
          </p:cNvPr>
          <p:cNvPicPr preferRelativeResize="0">
            <a:picLocks noChangeArrowheads="1"/>
          </p:cNvPicPr>
          <p:nvPr/>
        </p:nvPicPr>
        <p:blipFill>
          <a:blip r:embed="rId2">
            <a:clrChange>
              <a:clrFrom>
                <a:srgbClr val="EFF587"/>
              </a:clrFrom>
              <a:clrTo>
                <a:srgbClr val="EFF587">
                  <a:alpha val="0"/>
                </a:srgbClr>
              </a:clrTo>
            </a:clrChange>
            <a:extLst>
              <a:ext uri="{28A0092B-C50C-407E-A947-70E740481C1C}">
                <a14:useLocalDpi xmlns:a14="http://schemas.microsoft.com/office/drawing/2010/main" val="0"/>
              </a:ext>
            </a:extLst>
          </a:blip>
          <a:srcRect/>
          <a:stretch>
            <a:fillRect/>
          </a:stretch>
        </p:blipFill>
        <p:spPr bwMode="auto">
          <a:xfrm>
            <a:off x="1403350" y="1628775"/>
            <a:ext cx="6608763"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4" name="文本框 22533">
            <a:extLst>
              <a:ext uri="{FF2B5EF4-FFF2-40B4-BE49-F238E27FC236}">
                <a16:creationId xmlns:a16="http://schemas.microsoft.com/office/drawing/2014/main" id="{BE8D2750-824B-4F50-9EAB-EB890A372BEE}"/>
              </a:ext>
            </a:extLst>
          </p:cNvPr>
          <p:cNvSpPr txBox="1">
            <a:spLocks noChangeArrowheads="1"/>
          </p:cNvSpPr>
          <p:nvPr/>
        </p:nvSpPr>
        <p:spPr bwMode="auto">
          <a:xfrm>
            <a:off x="2608263" y="101600"/>
            <a:ext cx="36322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5</a:t>
            </a:r>
            <a:r>
              <a:rPr lang="zh-CN" altLang="en-US" sz="2600" b="1">
                <a:solidFill>
                  <a:schemeClr val="bg1"/>
                </a:solidFill>
                <a:latin typeface="黑体" panose="02010609060101010101" pitchFamily="49" charset="-122"/>
                <a:ea typeface="黑体" panose="02010609060101010101" pitchFamily="49" charset="-122"/>
              </a:rPr>
              <a:t> 多媒体技术的应用</a:t>
            </a:r>
          </a:p>
        </p:txBody>
      </p:sp>
      <p:grpSp>
        <p:nvGrpSpPr>
          <p:cNvPr id="61445" name="组合 8">
            <a:extLst>
              <a:ext uri="{FF2B5EF4-FFF2-40B4-BE49-F238E27FC236}">
                <a16:creationId xmlns:a16="http://schemas.microsoft.com/office/drawing/2014/main" id="{22C2DD67-7337-44C8-9251-AEB5D1467701}"/>
              </a:ext>
            </a:extLst>
          </p:cNvPr>
          <p:cNvGrpSpPr>
            <a:grpSpLocks/>
          </p:cNvGrpSpPr>
          <p:nvPr/>
        </p:nvGrpSpPr>
        <p:grpSpPr bwMode="auto">
          <a:xfrm>
            <a:off x="8531225" y="2133600"/>
            <a:ext cx="504825" cy="504825"/>
            <a:chOff x="8521417" y="2709863"/>
            <a:chExt cx="504056" cy="504056"/>
          </a:xfrm>
        </p:grpSpPr>
        <p:sp>
          <p:nvSpPr>
            <p:cNvPr id="10" name="椭圆 9">
              <a:extLst>
                <a:ext uri="{FF2B5EF4-FFF2-40B4-BE49-F238E27FC236}">
                  <a16:creationId xmlns:a16="http://schemas.microsoft.com/office/drawing/2014/main" id="{6162623D-743C-4253-B0AB-78258376761C}"/>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椭圆 10">
              <a:extLst>
                <a:ext uri="{FF2B5EF4-FFF2-40B4-BE49-F238E27FC236}">
                  <a16:creationId xmlns:a16="http://schemas.microsoft.com/office/drawing/2014/main" id="{150E3276-21D2-468E-98D1-4B47CEFEA28E}"/>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上箭头 5155">
              <a:hlinkClick r:id="rId3" action="ppaction://hlinksldjump" tooltip="下一个知识点"/>
              <a:extLst>
                <a:ext uri="{FF2B5EF4-FFF2-40B4-BE49-F238E27FC236}">
                  <a16:creationId xmlns:a16="http://schemas.microsoft.com/office/drawing/2014/main" id="{40180027-0CF0-4FE2-996E-E91732D21679}"/>
                </a:ext>
              </a:extLst>
            </p:cNvPr>
            <p:cNvSpPr>
              <a:spLocks noChangeArrowheads="1"/>
            </p:cNvSpPr>
            <p:nvPr/>
          </p:nvSpPr>
          <p:spPr bwMode="auto">
            <a:xfrm rot="10800000" flipV="1">
              <a:off x="8660904" y="2822404"/>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61446" name="组合 23">
            <a:extLst>
              <a:ext uri="{FF2B5EF4-FFF2-40B4-BE49-F238E27FC236}">
                <a16:creationId xmlns:a16="http://schemas.microsoft.com/office/drawing/2014/main" id="{EBC1340C-2388-4E6F-A988-17EB47A45C14}"/>
              </a:ext>
            </a:extLst>
          </p:cNvPr>
          <p:cNvGrpSpPr>
            <a:grpSpLocks/>
          </p:cNvGrpSpPr>
          <p:nvPr/>
        </p:nvGrpSpPr>
        <p:grpSpPr bwMode="auto">
          <a:xfrm>
            <a:off x="8526463" y="3717925"/>
            <a:ext cx="504825" cy="504825"/>
            <a:chOff x="8432678" y="1661126"/>
            <a:chExt cx="504056" cy="504056"/>
          </a:xfrm>
        </p:grpSpPr>
        <p:sp>
          <p:nvSpPr>
            <p:cNvPr id="17" name="椭圆 16">
              <a:extLst>
                <a:ext uri="{FF2B5EF4-FFF2-40B4-BE49-F238E27FC236}">
                  <a16:creationId xmlns:a16="http://schemas.microsoft.com/office/drawing/2014/main" id="{AE1167DC-9863-4E2C-9FAA-F89531116F22}"/>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上箭头 5155">
              <a:hlinkClick r:id="rId4" action="ppaction://hlinksldjump" tooltip="返回知识点目录"/>
              <a:extLst>
                <a:ext uri="{FF2B5EF4-FFF2-40B4-BE49-F238E27FC236}">
                  <a16:creationId xmlns:a16="http://schemas.microsoft.com/office/drawing/2014/main" id="{AE0B4898-CF2E-4E1C-8349-AE228F6E7C36}"/>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19" name="椭圆 18">
              <a:extLst>
                <a:ext uri="{FF2B5EF4-FFF2-40B4-BE49-F238E27FC236}">
                  <a16:creationId xmlns:a16="http://schemas.microsoft.com/office/drawing/2014/main" id="{8EF03564-F61C-4D10-8E49-5FE57F305435}"/>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advClick="0" advTm="4000"/>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B0B23294-6CAD-46E7-95A6-5707528ABB25}"/>
              </a:ext>
            </a:extLst>
          </p:cNvPr>
          <p:cNvGrpSpPr/>
          <p:nvPr/>
        </p:nvGrpSpPr>
        <p:grpSpPr>
          <a:xfrm>
            <a:off x="754380" y="1556385"/>
            <a:ext cx="7418070" cy="4984115"/>
            <a:chOff x="1188" y="2451"/>
            <a:chExt cx="11682" cy="7849"/>
          </a:xfrm>
          <a:effectLst>
            <a:outerShdw blurRad="50800" dist="38100" algn="l" rotWithShape="0">
              <a:prstClr val="black">
                <a:alpha val="40000"/>
              </a:prstClr>
            </a:outerShdw>
          </a:effectLst>
        </p:grpSpPr>
        <p:sp>
          <p:nvSpPr>
            <p:cNvPr id="3" name="矩形 2">
              <a:extLst>
                <a:ext uri="{FF2B5EF4-FFF2-40B4-BE49-F238E27FC236}">
                  <a16:creationId xmlns:a16="http://schemas.microsoft.com/office/drawing/2014/main" id="{736DD1F4-F46C-4557-BB25-3435EFA7F10C}"/>
                </a:ext>
              </a:extLst>
            </p:cNvPr>
            <p:cNvSpPr/>
            <p:nvPr/>
          </p:nvSpPr>
          <p:spPr>
            <a:xfrm>
              <a:off x="1188" y="2564"/>
              <a:ext cx="11680" cy="7737"/>
            </a:xfrm>
            <a:prstGeom prst="rect">
              <a:avLst/>
            </a:prstGeom>
            <a:solidFill>
              <a:schemeClr val="bg1"/>
            </a:solidFill>
            <a:ln>
              <a:noFill/>
            </a:ln>
            <a:effectLst>
              <a:innerShdw blurRad="63500" dist="50800" dir="54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2" name="矩形 1">
              <a:extLst>
                <a:ext uri="{FF2B5EF4-FFF2-40B4-BE49-F238E27FC236}">
                  <a16:creationId xmlns:a16="http://schemas.microsoft.com/office/drawing/2014/main" id="{B18E99B4-050F-4D34-BD54-CB150097B86B}"/>
                </a:ext>
              </a:extLst>
            </p:cNvPr>
            <p:cNvSpPr/>
            <p:nvPr/>
          </p:nvSpPr>
          <p:spPr>
            <a:xfrm>
              <a:off x="1190" y="2451"/>
              <a:ext cx="11680" cy="7737"/>
            </a:xfrm>
            <a:prstGeom prst="rect">
              <a:avLst/>
            </a:prstGeom>
            <a:solidFill>
              <a:schemeClr val="bg1"/>
            </a:solidFill>
            <a:ln>
              <a:noFill/>
            </a:ln>
            <a:effectLst>
              <a:innerShdw blurRad="63500" dist="508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grpSp>
      <p:sp>
        <p:nvSpPr>
          <p:cNvPr id="62467" name="文本框 36865">
            <a:extLst>
              <a:ext uri="{FF2B5EF4-FFF2-40B4-BE49-F238E27FC236}">
                <a16:creationId xmlns:a16="http://schemas.microsoft.com/office/drawing/2014/main" id="{D8E2A867-332D-4408-936A-0741176A4311}"/>
              </a:ext>
            </a:extLst>
          </p:cNvPr>
          <p:cNvSpPr txBox="1">
            <a:spLocks noChangeArrowheads="1"/>
          </p:cNvSpPr>
          <p:nvPr/>
        </p:nvSpPr>
        <p:spPr bwMode="auto">
          <a:xfrm>
            <a:off x="611188" y="908050"/>
            <a:ext cx="2376487" cy="493713"/>
          </a:xfrm>
          <a:prstGeom prst="rect">
            <a:avLst/>
          </a:prstGeom>
          <a:gradFill rotWithShape="0">
            <a:gsLst>
              <a:gs pos="0">
                <a:srgbClr val="E08020"/>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a:latin typeface="黑体" panose="02010609060101010101" pitchFamily="49" charset="-122"/>
                <a:ea typeface="黑体" panose="02010609060101010101" pitchFamily="49" charset="-122"/>
              </a:rPr>
              <a:t>6  电子出版物</a:t>
            </a:r>
          </a:p>
        </p:txBody>
      </p:sp>
      <p:sp>
        <p:nvSpPr>
          <p:cNvPr id="62469" name="文本框 22533">
            <a:extLst>
              <a:ext uri="{FF2B5EF4-FFF2-40B4-BE49-F238E27FC236}">
                <a16:creationId xmlns:a16="http://schemas.microsoft.com/office/drawing/2014/main" id="{EABB89E8-FD0B-48C8-B96C-D685094E7EE4}"/>
              </a:ext>
            </a:extLst>
          </p:cNvPr>
          <p:cNvSpPr txBox="1">
            <a:spLocks noChangeArrowheads="1"/>
          </p:cNvSpPr>
          <p:nvPr/>
        </p:nvSpPr>
        <p:spPr bwMode="auto">
          <a:xfrm>
            <a:off x="2608263" y="101600"/>
            <a:ext cx="36322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5</a:t>
            </a:r>
            <a:r>
              <a:rPr lang="zh-CN" altLang="en-US" sz="2600" b="1">
                <a:solidFill>
                  <a:schemeClr val="bg1"/>
                </a:solidFill>
                <a:latin typeface="黑体" panose="02010609060101010101" pitchFamily="49" charset="-122"/>
                <a:ea typeface="黑体" panose="02010609060101010101" pitchFamily="49" charset="-122"/>
              </a:rPr>
              <a:t> 多媒体技术的应用</a:t>
            </a:r>
          </a:p>
        </p:txBody>
      </p:sp>
      <p:grpSp>
        <p:nvGrpSpPr>
          <p:cNvPr id="62470" name="组合 8">
            <a:extLst>
              <a:ext uri="{FF2B5EF4-FFF2-40B4-BE49-F238E27FC236}">
                <a16:creationId xmlns:a16="http://schemas.microsoft.com/office/drawing/2014/main" id="{02CD4651-5DDE-4913-8648-8452E67D8CE6}"/>
              </a:ext>
            </a:extLst>
          </p:cNvPr>
          <p:cNvGrpSpPr>
            <a:grpSpLocks/>
          </p:cNvGrpSpPr>
          <p:nvPr/>
        </p:nvGrpSpPr>
        <p:grpSpPr bwMode="auto">
          <a:xfrm>
            <a:off x="8531225" y="2133600"/>
            <a:ext cx="504825" cy="504825"/>
            <a:chOff x="8521417" y="2709863"/>
            <a:chExt cx="504056" cy="504056"/>
          </a:xfrm>
        </p:grpSpPr>
        <p:sp>
          <p:nvSpPr>
            <p:cNvPr id="13" name="椭圆 12">
              <a:extLst>
                <a:ext uri="{FF2B5EF4-FFF2-40B4-BE49-F238E27FC236}">
                  <a16:creationId xmlns:a16="http://schemas.microsoft.com/office/drawing/2014/main" id="{070E2E3C-B6C4-4FB3-99F3-F39EB3FF5EF7}"/>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椭圆 13">
              <a:extLst>
                <a:ext uri="{FF2B5EF4-FFF2-40B4-BE49-F238E27FC236}">
                  <a16:creationId xmlns:a16="http://schemas.microsoft.com/office/drawing/2014/main" id="{FB106333-8680-4428-A58A-B523E629A9E2}"/>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上箭头 5155">
              <a:hlinkClick r:id="rId2" action="ppaction://hlinksldjump" tooltip="下一个知识点"/>
              <a:extLst>
                <a:ext uri="{FF2B5EF4-FFF2-40B4-BE49-F238E27FC236}">
                  <a16:creationId xmlns:a16="http://schemas.microsoft.com/office/drawing/2014/main" id="{A92E11F9-1DC6-4D3D-A08D-F130C550266A}"/>
                </a:ext>
              </a:extLst>
            </p:cNvPr>
            <p:cNvSpPr>
              <a:spLocks noChangeArrowheads="1"/>
            </p:cNvSpPr>
            <p:nvPr/>
          </p:nvSpPr>
          <p:spPr bwMode="auto">
            <a:xfrm rot="10800000" flipV="1">
              <a:off x="8660904" y="2822404"/>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62471" name="组合 23">
            <a:extLst>
              <a:ext uri="{FF2B5EF4-FFF2-40B4-BE49-F238E27FC236}">
                <a16:creationId xmlns:a16="http://schemas.microsoft.com/office/drawing/2014/main" id="{A638B432-52AA-4113-B668-23B2127C1931}"/>
              </a:ext>
            </a:extLst>
          </p:cNvPr>
          <p:cNvGrpSpPr>
            <a:grpSpLocks/>
          </p:cNvGrpSpPr>
          <p:nvPr/>
        </p:nvGrpSpPr>
        <p:grpSpPr bwMode="auto">
          <a:xfrm>
            <a:off x="8526463" y="3717925"/>
            <a:ext cx="504825" cy="504825"/>
            <a:chOff x="8432678" y="1661126"/>
            <a:chExt cx="504056" cy="504056"/>
          </a:xfrm>
        </p:grpSpPr>
        <p:sp>
          <p:nvSpPr>
            <p:cNvPr id="20" name="椭圆 19">
              <a:extLst>
                <a:ext uri="{FF2B5EF4-FFF2-40B4-BE49-F238E27FC236}">
                  <a16:creationId xmlns:a16="http://schemas.microsoft.com/office/drawing/2014/main" id="{DE4238DC-49D2-4405-8C2D-AC855A1DA901}"/>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上箭头 5155">
              <a:hlinkClick r:id="rId3" action="ppaction://hlinksldjump" tooltip="返回知识点目录"/>
              <a:extLst>
                <a:ext uri="{FF2B5EF4-FFF2-40B4-BE49-F238E27FC236}">
                  <a16:creationId xmlns:a16="http://schemas.microsoft.com/office/drawing/2014/main" id="{818F1694-597D-4200-8C95-0F65A80BE816}"/>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22" name="椭圆 21">
              <a:extLst>
                <a:ext uri="{FF2B5EF4-FFF2-40B4-BE49-F238E27FC236}">
                  <a16:creationId xmlns:a16="http://schemas.microsoft.com/office/drawing/2014/main" id="{0929DB0F-7620-4F75-829F-273E54F10D59}"/>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5" name="图片 4">
            <a:extLst>
              <a:ext uri="{FF2B5EF4-FFF2-40B4-BE49-F238E27FC236}">
                <a16:creationId xmlns:a16="http://schemas.microsoft.com/office/drawing/2014/main" id="{FF74A899-FE9D-4B8D-9623-C5E65F406882}"/>
              </a:ext>
            </a:extLst>
          </p:cNvPr>
          <p:cNvPicPr>
            <a:picLocks noChangeAspect="1"/>
          </p:cNvPicPr>
          <p:nvPr/>
        </p:nvPicPr>
        <p:blipFill>
          <a:blip r:embed="rId4"/>
          <a:stretch>
            <a:fillRect/>
          </a:stretch>
        </p:blipFill>
        <p:spPr>
          <a:xfrm>
            <a:off x="1007987" y="1799444"/>
            <a:ext cx="3200551" cy="4149050"/>
          </a:xfrm>
          <a:prstGeom prst="rect">
            <a:avLst/>
          </a:prstGeom>
        </p:spPr>
      </p:pic>
      <p:pic>
        <p:nvPicPr>
          <p:cNvPr id="7" name="图片 6">
            <a:extLst>
              <a:ext uri="{FF2B5EF4-FFF2-40B4-BE49-F238E27FC236}">
                <a16:creationId xmlns:a16="http://schemas.microsoft.com/office/drawing/2014/main" id="{F5F54EA9-7B6B-4563-928E-DFCD75178DD2}"/>
              </a:ext>
            </a:extLst>
          </p:cNvPr>
          <p:cNvPicPr>
            <a:picLocks noChangeAspect="1"/>
          </p:cNvPicPr>
          <p:nvPr/>
        </p:nvPicPr>
        <p:blipFill>
          <a:blip r:embed="rId5"/>
          <a:stretch>
            <a:fillRect/>
          </a:stretch>
        </p:blipFill>
        <p:spPr>
          <a:xfrm>
            <a:off x="4561705" y="2053618"/>
            <a:ext cx="2952205" cy="3760413"/>
          </a:xfrm>
          <a:prstGeom prst="rect">
            <a:avLst/>
          </a:prstGeom>
        </p:spPr>
      </p:pic>
    </p:spTree>
  </p:cSld>
  <p:clrMapOvr>
    <a:masterClrMapping/>
  </p:clrMapOvr>
  <p:transition advClick="0" advTm="4000"/>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5EF52572-9670-46E1-AFE0-53A1E2EFD61B}"/>
              </a:ext>
            </a:extLst>
          </p:cNvPr>
          <p:cNvGrpSpPr/>
          <p:nvPr/>
        </p:nvGrpSpPr>
        <p:grpSpPr>
          <a:xfrm>
            <a:off x="754380" y="1628775"/>
            <a:ext cx="7418070" cy="4984115"/>
            <a:chOff x="1188" y="2451"/>
            <a:chExt cx="11682" cy="7849"/>
          </a:xfrm>
          <a:effectLst>
            <a:outerShdw blurRad="50800" dist="38100" algn="l" rotWithShape="0">
              <a:prstClr val="black">
                <a:alpha val="40000"/>
              </a:prstClr>
            </a:outerShdw>
          </a:effectLst>
        </p:grpSpPr>
        <p:sp>
          <p:nvSpPr>
            <p:cNvPr id="3" name="矩形 2">
              <a:extLst>
                <a:ext uri="{FF2B5EF4-FFF2-40B4-BE49-F238E27FC236}">
                  <a16:creationId xmlns:a16="http://schemas.microsoft.com/office/drawing/2014/main" id="{E7E004A2-6F15-4B08-BF06-BE287E63FA91}"/>
                </a:ext>
              </a:extLst>
            </p:cNvPr>
            <p:cNvSpPr/>
            <p:nvPr/>
          </p:nvSpPr>
          <p:spPr>
            <a:xfrm>
              <a:off x="1188" y="2564"/>
              <a:ext cx="11680" cy="7737"/>
            </a:xfrm>
            <a:prstGeom prst="rect">
              <a:avLst/>
            </a:prstGeom>
            <a:solidFill>
              <a:schemeClr val="bg1"/>
            </a:solidFill>
            <a:ln>
              <a:noFill/>
            </a:ln>
            <a:effectLst>
              <a:innerShdw blurRad="63500" dist="50800" dir="5400000">
                <a:prstClr val="black">
                  <a:alpha val="25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sp>
          <p:nvSpPr>
            <p:cNvPr id="2" name="矩形 1">
              <a:extLst>
                <a:ext uri="{FF2B5EF4-FFF2-40B4-BE49-F238E27FC236}">
                  <a16:creationId xmlns:a16="http://schemas.microsoft.com/office/drawing/2014/main" id="{D9978184-7DD4-4C80-978C-1679B6E5BC49}"/>
                </a:ext>
              </a:extLst>
            </p:cNvPr>
            <p:cNvSpPr/>
            <p:nvPr/>
          </p:nvSpPr>
          <p:spPr>
            <a:xfrm>
              <a:off x="1190" y="2451"/>
              <a:ext cx="11680" cy="7737"/>
            </a:xfrm>
            <a:prstGeom prst="rect">
              <a:avLst/>
            </a:prstGeom>
            <a:solidFill>
              <a:schemeClr val="bg1"/>
            </a:solidFill>
            <a:ln>
              <a:noFill/>
            </a:ln>
            <a:effectLst>
              <a:innerShdw blurRad="63500" dist="50800">
                <a:prstClr val="black">
                  <a:alpha val="2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buFont typeface="Arial" panose="020B0604020202020204" pitchFamily="34" charset="0"/>
                <a:buNone/>
                <a:defRPr/>
              </a:pPr>
              <a:endParaRPr lang="zh-CN" altLang="en-US" noProof="1"/>
            </a:p>
          </p:txBody>
        </p:sp>
      </p:grpSp>
      <p:sp>
        <p:nvSpPr>
          <p:cNvPr id="63491" name="文本框 37890">
            <a:extLst>
              <a:ext uri="{FF2B5EF4-FFF2-40B4-BE49-F238E27FC236}">
                <a16:creationId xmlns:a16="http://schemas.microsoft.com/office/drawing/2014/main" id="{65408A28-D592-4413-8CA7-ADC74B4B7FEA}"/>
              </a:ext>
            </a:extLst>
          </p:cNvPr>
          <p:cNvSpPr txBox="1">
            <a:spLocks noChangeArrowheads="1"/>
          </p:cNvSpPr>
          <p:nvPr/>
        </p:nvSpPr>
        <p:spPr bwMode="auto">
          <a:xfrm>
            <a:off x="539750" y="925513"/>
            <a:ext cx="2447925" cy="487362"/>
          </a:xfrm>
          <a:prstGeom prst="rect">
            <a:avLst/>
          </a:prstGeom>
          <a:gradFill rotWithShape="0">
            <a:gsLst>
              <a:gs pos="0">
                <a:srgbClr val="E08020"/>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a:latin typeface="黑体" panose="02010609060101010101" pitchFamily="49" charset="-122"/>
                <a:ea typeface="黑体" panose="02010609060101010101" pitchFamily="49" charset="-122"/>
              </a:rPr>
              <a:t>7  工业领域</a:t>
            </a:r>
          </a:p>
        </p:txBody>
      </p:sp>
      <p:pic>
        <p:nvPicPr>
          <p:cNvPr id="63492" name="图片 5" descr="2">
            <a:extLst>
              <a:ext uri="{FF2B5EF4-FFF2-40B4-BE49-F238E27FC236}">
                <a16:creationId xmlns:a16="http://schemas.microsoft.com/office/drawing/2014/main" id="{AA28EB0E-B8AE-4504-A034-29E9FD265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2025" y="3824288"/>
            <a:ext cx="3033713"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3" name="图片 4" descr="3">
            <a:extLst>
              <a:ext uri="{FF2B5EF4-FFF2-40B4-BE49-F238E27FC236}">
                <a16:creationId xmlns:a16="http://schemas.microsoft.com/office/drawing/2014/main" id="{61E6C635-1484-42D8-B2DC-D0ED82BB6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1575" y="1747838"/>
            <a:ext cx="4248150" cy="283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文本框 22533">
            <a:extLst>
              <a:ext uri="{FF2B5EF4-FFF2-40B4-BE49-F238E27FC236}">
                <a16:creationId xmlns:a16="http://schemas.microsoft.com/office/drawing/2014/main" id="{B21DB489-C364-42CA-8D2A-00FEC4BA38E3}"/>
              </a:ext>
            </a:extLst>
          </p:cNvPr>
          <p:cNvSpPr txBox="1">
            <a:spLocks noChangeArrowheads="1"/>
          </p:cNvSpPr>
          <p:nvPr/>
        </p:nvSpPr>
        <p:spPr bwMode="auto">
          <a:xfrm>
            <a:off x="2608263" y="101600"/>
            <a:ext cx="36322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5</a:t>
            </a:r>
            <a:r>
              <a:rPr lang="zh-CN" altLang="en-US" sz="2600" b="1">
                <a:solidFill>
                  <a:schemeClr val="bg1"/>
                </a:solidFill>
                <a:latin typeface="黑体" panose="02010609060101010101" pitchFamily="49" charset="-122"/>
                <a:ea typeface="黑体" panose="02010609060101010101" pitchFamily="49" charset="-122"/>
              </a:rPr>
              <a:t> 多媒体技术的应用</a:t>
            </a:r>
          </a:p>
        </p:txBody>
      </p:sp>
      <p:grpSp>
        <p:nvGrpSpPr>
          <p:cNvPr id="63495" name="组合 8">
            <a:extLst>
              <a:ext uri="{FF2B5EF4-FFF2-40B4-BE49-F238E27FC236}">
                <a16:creationId xmlns:a16="http://schemas.microsoft.com/office/drawing/2014/main" id="{60F8FAAA-5B24-4E39-8823-F8F48A6F7764}"/>
              </a:ext>
            </a:extLst>
          </p:cNvPr>
          <p:cNvGrpSpPr>
            <a:grpSpLocks/>
          </p:cNvGrpSpPr>
          <p:nvPr/>
        </p:nvGrpSpPr>
        <p:grpSpPr bwMode="auto">
          <a:xfrm>
            <a:off x="8531225" y="2133600"/>
            <a:ext cx="504825" cy="504825"/>
            <a:chOff x="8521417" y="2709863"/>
            <a:chExt cx="504056" cy="504056"/>
          </a:xfrm>
        </p:grpSpPr>
        <p:sp>
          <p:nvSpPr>
            <p:cNvPr id="14" name="椭圆 13">
              <a:extLst>
                <a:ext uri="{FF2B5EF4-FFF2-40B4-BE49-F238E27FC236}">
                  <a16:creationId xmlns:a16="http://schemas.microsoft.com/office/drawing/2014/main" id="{6EDA4FA9-42F6-41D9-AE03-EA3BF0FB29DE}"/>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椭圆 14">
              <a:extLst>
                <a:ext uri="{FF2B5EF4-FFF2-40B4-BE49-F238E27FC236}">
                  <a16:creationId xmlns:a16="http://schemas.microsoft.com/office/drawing/2014/main" id="{8DC1B7C2-C676-4D56-A682-C2045D6A1A49}"/>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上箭头 5155">
              <a:hlinkClick r:id="rId4" action="ppaction://hlinksldjump" tooltip="下一个知识点"/>
              <a:extLst>
                <a:ext uri="{FF2B5EF4-FFF2-40B4-BE49-F238E27FC236}">
                  <a16:creationId xmlns:a16="http://schemas.microsoft.com/office/drawing/2014/main" id="{38B2D25B-9810-4F5D-9EC7-2F7424B672D3}"/>
                </a:ext>
              </a:extLst>
            </p:cNvPr>
            <p:cNvSpPr>
              <a:spLocks noChangeArrowheads="1"/>
            </p:cNvSpPr>
            <p:nvPr/>
          </p:nvSpPr>
          <p:spPr bwMode="auto">
            <a:xfrm rot="10800000" flipV="1">
              <a:off x="8660904" y="2822404"/>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63496" name="组合 23">
            <a:extLst>
              <a:ext uri="{FF2B5EF4-FFF2-40B4-BE49-F238E27FC236}">
                <a16:creationId xmlns:a16="http://schemas.microsoft.com/office/drawing/2014/main" id="{11CEFE00-F4D4-4CD7-8730-C0CCF9E97071}"/>
              </a:ext>
            </a:extLst>
          </p:cNvPr>
          <p:cNvGrpSpPr>
            <a:grpSpLocks/>
          </p:cNvGrpSpPr>
          <p:nvPr/>
        </p:nvGrpSpPr>
        <p:grpSpPr bwMode="auto">
          <a:xfrm>
            <a:off x="8526463" y="3717925"/>
            <a:ext cx="504825" cy="504825"/>
            <a:chOff x="8432678" y="1661126"/>
            <a:chExt cx="504056" cy="504056"/>
          </a:xfrm>
        </p:grpSpPr>
        <p:sp>
          <p:nvSpPr>
            <p:cNvPr id="21" name="椭圆 20">
              <a:extLst>
                <a:ext uri="{FF2B5EF4-FFF2-40B4-BE49-F238E27FC236}">
                  <a16:creationId xmlns:a16="http://schemas.microsoft.com/office/drawing/2014/main" id="{6D22256E-0743-4EE1-9EBF-666A10B4C659}"/>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上箭头 5155">
              <a:hlinkClick r:id="rId5" action="ppaction://hlinksldjump" tooltip="返回知识点目录"/>
              <a:extLst>
                <a:ext uri="{FF2B5EF4-FFF2-40B4-BE49-F238E27FC236}">
                  <a16:creationId xmlns:a16="http://schemas.microsoft.com/office/drawing/2014/main" id="{8196613F-418E-4E17-A38B-3593A9BB62D8}"/>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23" name="椭圆 22">
              <a:extLst>
                <a:ext uri="{FF2B5EF4-FFF2-40B4-BE49-F238E27FC236}">
                  <a16:creationId xmlns:a16="http://schemas.microsoft.com/office/drawing/2014/main" id="{992707D8-A6D1-4A77-BE16-3570DEC5E405}"/>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Tree>
  </p:cSld>
  <p:clrMapOvr>
    <a:masterClrMapping/>
  </p:clrMapOvr>
  <p:transition advClick="0" advTm="4000"/>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578" name="八边形 14337">
            <a:extLst>
              <a:ext uri="{FF2B5EF4-FFF2-40B4-BE49-F238E27FC236}">
                <a16:creationId xmlns:a16="http://schemas.microsoft.com/office/drawing/2014/main" id="{FEC63945-916E-4375-A057-F0E0EDCEC7A4}"/>
              </a:ext>
            </a:extLst>
          </p:cNvPr>
          <p:cNvSpPr>
            <a:spLocks noChangeArrowheads="1"/>
          </p:cNvSpPr>
          <p:nvPr/>
        </p:nvSpPr>
        <p:spPr bwMode="auto">
          <a:xfrm>
            <a:off x="2627313" y="2635250"/>
            <a:ext cx="3960812" cy="2952750"/>
          </a:xfrm>
          <a:prstGeom prst="octagon">
            <a:avLst>
              <a:gd name="adj" fmla="val 50000"/>
            </a:avLst>
          </a:prstGeom>
          <a:solidFill>
            <a:srgbClr val="0000FF">
              <a:alpha val="58823"/>
            </a:srgbClr>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nvGrpSpPr>
          <p:cNvPr id="24579" name="组合 14338">
            <a:extLst>
              <a:ext uri="{FF2B5EF4-FFF2-40B4-BE49-F238E27FC236}">
                <a16:creationId xmlns:a16="http://schemas.microsoft.com/office/drawing/2014/main" id="{719BA413-C6B0-4E95-A440-484826AD23C3}"/>
              </a:ext>
            </a:extLst>
          </p:cNvPr>
          <p:cNvGrpSpPr>
            <a:grpSpLocks/>
          </p:cNvGrpSpPr>
          <p:nvPr/>
        </p:nvGrpSpPr>
        <p:grpSpPr bwMode="auto">
          <a:xfrm>
            <a:off x="2122488" y="3352800"/>
            <a:ext cx="1223962" cy="1225550"/>
            <a:chOff x="0" y="0"/>
            <a:chExt cx="1924" cy="1926"/>
          </a:xfrm>
        </p:grpSpPr>
        <p:sp>
          <p:nvSpPr>
            <p:cNvPr id="24625" name="椭圆 14339">
              <a:extLst>
                <a:ext uri="{FF2B5EF4-FFF2-40B4-BE49-F238E27FC236}">
                  <a16:creationId xmlns:a16="http://schemas.microsoft.com/office/drawing/2014/main" id="{E305343A-C8A5-4595-91C9-38215D36EFD7}"/>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4626" name="椭圆 14340">
              <a:extLst>
                <a:ext uri="{FF2B5EF4-FFF2-40B4-BE49-F238E27FC236}">
                  <a16:creationId xmlns:a16="http://schemas.microsoft.com/office/drawing/2014/main" id="{185CA8BC-56E6-4D10-9D3C-FC210D4CDDA7}"/>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4627" name="椭圆 14341">
              <a:extLst>
                <a:ext uri="{FF2B5EF4-FFF2-40B4-BE49-F238E27FC236}">
                  <a16:creationId xmlns:a16="http://schemas.microsoft.com/office/drawing/2014/main" id="{C5DE3FB2-1464-419E-8540-6DCAF0CB6EE5}"/>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4628" name="椭圆 14342">
              <a:extLst>
                <a:ext uri="{FF2B5EF4-FFF2-40B4-BE49-F238E27FC236}">
                  <a16:creationId xmlns:a16="http://schemas.microsoft.com/office/drawing/2014/main" id="{93C9276A-51BA-4D69-8F73-716C5ECC20DC}"/>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4580" name="组合 14343">
            <a:extLst>
              <a:ext uri="{FF2B5EF4-FFF2-40B4-BE49-F238E27FC236}">
                <a16:creationId xmlns:a16="http://schemas.microsoft.com/office/drawing/2014/main" id="{D568D073-EF23-4EBC-85FB-F60DFDE71FD3}"/>
              </a:ext>
            </a:extLst>
          </p:cNvPr>
          <p:cNvGrpSpPr>
            <a:grpSpLocks/>
          </p:cNvGrpSpPr>
          <p:nvPr/>
        </p:nvGrpSpPr>
        <p:grpSpPr bwMode="auto">
          <a:xfrm>
            <a:off x="2986088" y="5083175"/>
            <a:ext cx="1223962" cy="1225550"/>
            <a:chOff x="0" y="0"/>
            <a:chExt cx="1924" cy="1926"/>
          </a:xfrm>
        </p:grpSpPr>
        <p:sp>
          <p:nvSpPr>
            <p:cNvPr id="24621" name="椭圆 14344">
              <a:extLst>
                <a:ext uri="{FF2B5EF4-FFF2-40B4-BE49-F238E27FC236}">
                  <a16:creationId xmlns:a16="http://schemas.microsoft.com/office/drawing/2014/main" id="{211ED036-AE22-41AF-8C9A-B18DEEE1AC5F}"/>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4622" name="椭圆 14345">
              <a:extLst>
                <a:ext uri="{FF2B5EF4-FFF2-40B4-BE49-F238E27FC236}">
                  <a16:creationId xmlns:a16="http://schemas.microsoft.com/office/drawing/2014/main" id="{648B0265-5253-4F82-8258-4799E646593F}"/>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4623" name="椭圆 14346">
              <a:extLst>
                <a:ext uri="{FF2B5EF4-FFF2-40B4-BE49-F238E27FC236}">
                  <a16:creationId xmlns:a16="http://schemas.microsoft.com/office/drawing/2014/main" id="{8B15DE8B-A8BB-48DA-8CEB-7C5F3720BE35}"/>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4624" name="椭圆 14347">
              <a:extLst>
                <a:ext uri="{FF2B5EF4-FFF2-40B4-BE49-F238E27FC236}">
                  <a16:creationId xmlns:a16="http://schemas.microsoft.com/office/drawing/2014/main" id="{B98B0208-F50D-4060-9805-DEB6F119F958}"/>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4581" name="组合 14348">
            <a:extLst>
              <a:ext uri="{FF2B5EF4-FFF2-40B4-BE49-F238E27FC236}">
                <a16:creationId xmlns:a16="http://schemas.microsoft.com/office/drawing/2014/main" id="{65A29BA5-ED5E-4F70-91FD-BAA4D2349BCC}"/>
              </a:ext>
            </a:extLst>
          </p:cNvPr>
          <p:cNvGrpSpPr>
            <a:grpSpLocks/>
          </p:cNvGrpSpPr>
          <p:nvPr/>
        </p:nvGrpSpPr>
        <p:grpSpPr bwMode="auto">
          <a:xfrm>
            <a:off x="5005388" y="5083175"/>
            <a:ext cx="1223962" cy="1225550"/>
            <a:chOff x="0" y="0"/>
            <a:chExt cx="1924" cy="1926"/>
          </a:xfrm>
        </p:grpSpPr>
        <p:sp>
          <p:nvSpPr>
            <p:cNvPr id="24617" name="椭圆 14349">
              <a:extLst>
                <a:ext uri="{FF2B5EF4-FFF2-40B4-BE49-F238E27FC236}">
                  <a16:creationId xmlns:a16="http://schemas.microsoft.com/office/drawing/2014/main" id="{9858E505-DCCC-4CEC-8F5C-B95ADE6DA477}"/>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4618" name="椭圆 14350">
              <a:extLst>
                <a:ext uri="{FF2B5EF4-FFF2-40B4-BE49-F238E27FC236}">
                  <a16:creationId xmlns:a16="http://schemas.microsoft.com/office/drawing/2014/main" id="{B127C751-3A7C-4F8E-A11A-C3144882C21D}"/>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4619" name="椭圆 14351">
              <a:extLst>
                <a:ext uri="{FF2B5EF4-FFF2-40B4-BE49-F238E27FC236}">
                  <a16:creationId xmlns:a16="http://schemas.microsoft.com/office/drawing/2014/main" id="{FCF5E683-5FA5-44B1-8997-B343DFEB2618}"/>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4620" name="椭圆 14352">
              <a:extLst>
                <a:ext uri="{FF2B5EF4-FFF2-40B4-BE49-F238E27FC236}">
                  <a16:creationId xmlns:a16="http://schemas.microsoft.com/office/drawing/2014/main" id="{56E8D8B2-4644-4443-8B8D-12A5010BFDFC}"/>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4582" name="组合 14353">
            <a:extLst>
              <a:ext uri="{FF2B5EF4-FFF2-40B4-BE49-F238E27FC236}">
                <a16:creationId xmlns:a16="http://schemas.microsoft.com/office/drawing/2014/main" id="{F322BFEE-C97B-4310-B02C-7225E1975E5D}"/>
              </a:ext>
            </a:extLst>
          </p:cNvPr>
          <p:cNvGrpSpPr>
            <a:grpSpLocks/>
          </p:cNvGrpSpPr>
          <p:nvPr/>
        </p:nvGrpSpPr>
        <p:grpSpPr bwMode="auto">
          <a:xfrm>
            <a:off x="5868988" y="3279775"/>
            <a:ext cx="1223962" cy="1225550"/>
            <a:chOff x="0" y="0"/>
            <a:chExt cx="1924" cy="1926"/>
          </a:xfrm>
        </p:grpSpPr>
        <p:sp>
          <p:nvSpPr>
            <p:cNvPr id="24613" name="椭圆 14354">
              <a:extLst>
                <a:ext uri="{FF2B5EF4-FFF2-40B4-BE49-F238E27FC236}">
                  <a16:creationId xmlns:a16="http://schemas.microsoft.com/office/drawing/2014/main" id="{D814F47A-0CE6-4CD5-9540-2FFCCD7D1CBB}"/>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4614" name="椭圆 14355">
              <a:extLst>
                <a:ext uri="{FF2B5EF4-FFF2-40B4-BE49-F238E27FC236}">
                  <a16:creationId xmlns:a16="http://schemas.microsoft.com/office/drawing/2014/main" id="{6A2D1DA2-5F55-4D0F-8C03-5AE9274C688B}"/>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4615" name="椭圆 14356">
              <a:extLst>
                <a:ext uri="{FF2B5EF4-FFF2-40B4-BE49-F238E27FC236}">
                  <a16:creationId xmlns:a16="http://schemas.microsoft.com/office/drawing/2014/main" id="{4AB97DA9-A211-478E-B2E0-9B24FE571947}"/>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4616" name="椭圆 14357">
              <a:extLst>
                <a:ext uri="{FF2B5EF4-FFF2-40B4-BE49-F238E27FC236}">
                  <a16:creationId xmlns:a16="http://schemas.microsoft.com/office/drawing/2014/main" id="{1E2C61F3-9BEC-4DEF-B543-60059E2F9B78}"/>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4583" name="组合 14358">
            <a:extLst>
              <a:ext uri="{FF2B5EF4-FFF2-40B4-BE49-F238E27FC236}">
                <a16:creationId xmlns:a16="http://schemas.microsoft.com/office/drawing/2014/main" id="{A797D7BC-5A02-4FED-B309-5BC01D9292A6}"/>
              </a:ext>
            </a:extLst>
          </p:cNvPr>
          <p:cNvGrpSpPr>
            <a:grpSpLocks/>
          </p:cNvGrpSpPr>
          <p:nvPr/>
        </p:nvGrpSpPr>
        <p:grpSpPr bwMode="auto">
          <a:xfrm>
            <a:off x="3995738" y="1914525"/>
            <a:ext cx="1223962" cy="1225550"/>
            <a:chOff x="0" y="0"/>
            <a:chExt cx="1924" cy="1926"/>
          </a:xfrm>
        </p:grpSpPr>
        <p:sp>
          <p:nvSpPr>
            <p:cNvPr id="24609" name="椭圆 14359">
              <a:extLst>
                <a:ext uri="{FF2B5EF4-FFF2-40B4-BE49-F238E27FC236}">
                  <a16:creationId xmlns:a16="http://schemas.microsoft.com/office/drawing/2014/main" id="{04DCA026-2575-47E1-8B13-8A227218F294}"/>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4610" name="椭圆 14360">
              <a:extLst>
                <a:ext uri="{FF2B5EF4-FFF2-40B4-BE49-F238E27FC236}">
                  <a16:creationId xmlns:a16="http://schemas.microsoft.com/office/drawing/2014/main" id="{E4A9CA90-CE3D-40FA-91A4-4EFCE3384C92}"/>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4611" name="椭圆 14361">
              <a:extLst>
                <a:ext uri="{FF2B5EF4-FFF2-40B4-BE49-F238E27FC236}">
                  <a16:creationId xmlns:a16="http://schemas.microsoft.com/office/drawing/2014/main" id="{6F216816-2093-41AE-B75E-6CABBEDFD0F8}"/>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4612" name="椭圆 14362">
              <a:extLst>
                <a:ext uri="{FF2B5EF4-FFF2-40B4-BE49-F238E27FC236}">
                  <a16:creationId xmlns:a16="http://schemas.microsoft.com/office/drawing/2014/main" id="{BCA78ACF-9F01-461B-B360-2DABB8258D2C}"/>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sp>
        <p:nvSpPr>
          <p:cNvPr id="24584" name="文本框 14363">
            <a:hlinkHover r:id="rId3" action="ppaction://hlinksldjump"/>
            <a:extLst>
              <a:ext uri="{FF2B5EF4-FFF2-40B4-BE49-F238E27FC236}">
                <a16:creationId xmlns:a16="http://schemas.microsoft.com/office/drawing/2014/main" id="{E4245FC5-2F57-442F-B9CD-B44EA42B66BB}"/>
              </a:ext>
            </a:extLst>
          </p:cNvPr>
          <p:cNvSpPr txBox="1">
            <a:spLocks noChangeArrowheads="1"/>
          </p:cNvSpPr>
          <p:nvPr/>
        </p:nvSpPr>
        <p:spPr bwMode="auto">
          <a:xfrm>
            <a:off x="4138613" y="2130425"/>
            <a:ext cx="10795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FF3300"/>
                </a:solidFill>
                <a:latin typeface="华文新魏" panose="02010800040101010101" pitchFamily="2" charset="-122"/>
                <a:ea typeface="华文新魏" panose="02010800040101010101" pitchFamily="2" charset="-122"/>
              </a:rPr>
              <a:t>感 觉</a:t>
            </a:r>
          </a:p>
          <a:p>
            <a:pPr eaLnBrk="1" hangingPunct="1">
              <a:spcBef>
                <a:spcPct val="0"/>
              </a:spcBef>
              <a:buFontTx/>
              <a:buNone/>
            </a:pPr>
            <a:r>
              <a:rPr lang="zh-CN" altLang="en-US" sz="2400">
                <a:solidFill>
                  <a:srgbClr val="FF3300"/>
                </a:solidFill>
                <a:latin typeface="华文新魏" panose="02010800040101010101" pitchFamily="2" charset="-122"/>
                <a:ea typeface="华文新魏" panose="02010800040101010101" pitchFamily="2" charset="-122"/>
              </a:rPr>
              <a:t>媒 体</a:t>
            </a:r>
          </a:p>
        </p:txBody>
      </p:sp>
      <p:sp>
        <p:nvSpPr>
          <p:cNvPr id="24585" name="文本框 14364">
            <a:hlinkHover r:id="rId4" action="ppaction://hlinksldjump"/>
            <a:extLst>
              <a:ext uri="{FF2B5EF4-FFF2-40B4-BE49-F238E27FC236}">
                <a16:creationId xmlns:a16="http://schemas.microsoft.com/office/drawing/2014/main" id="{F3F83643-99BA-4100-8AEF-F03BB896EA13}"/>
              </a:ext>
            </a:extLst>
          </p:cNvPr>
          <p:cNvSpPr txBox="1">
            <a:spLocks noChangeArrowheads="1"/>
          </p:cNvSpPr>
          <p:nvPr/>
        </p:nvSpPr>
        <p:spPr bwMode="auto">
          <a:xfrm>
            <a:off x="2266950" y="3571875"/>
            <a:ext cx="8953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ea typeface="华文新魏" panose="02010800040101010101" pitchFamily="2" charset="-122"/>
              </a:rPr>
              <a:t>表 示</a:t>
            </a:r>
          </a:p>
          <a:p>
            <a:pPr eaLnBrk="1" hangingPunct="1">
              <a:spcBef>
                <a:spcPct val="0"/>
              </a:spcBef>
              <a:buFontTx/>
              <a:buNone/>
            </a:pPr>
            <a:r>
              <a:rPr lang="zh-CN" altLang="en-US" sz="2400">
                <a:ea typeface="华文新魏" panose="02010800040101010101" pitchFamily="2" charset="-122"/>
              </a:rPr>
              <a:t>媒 体</a:t>
            </a:r>
          </a:p>
        </p:txBody>
      </p:sp>
      <p:sp>
        <p:nvSpPr>
          <p:cNvPr id="24586" name="文本框 14365">
            <a:hlinkHover r:id="rId5" action="ppaction://hlinksldjump"/>
            <a:extLst>
              <a:ext uri="{FF2B5EF4-FFF2-40B4-BE49-F238E27FC236}">
                <a16:creationId xmlns:a16="http://schemas.microsoft.com/office/drawing/2014/main" id="{A11C472B-15AA-4CC0-882F-7DDB1C18BF3A}"/>
              </a:ext>
            </a:extLst>
          </p:cNvPr>
          <p:cNvSpPr txBox="1">
            <a:spLocks noChangeArrowheads="1"/>
          </p:cNvSpPr>
          <p:nvPr/>
        </p:nvSpPr>
        <p:spPr bwMode="auto">
          <a:xfrm>
            <a:off x="3128963" y="5299075"/>
            <a:ext cx="8858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华文新魏" panose="02010800040101010101" pitchFamily="2" charset="-122"/>
                <a:ea typeface="华文新魏" panose="02010800040101010101" pitchFamily="2" charset="-122"/>
              </a:rPr>
              <a:t>显 示</a:t>
            </a:r>
          </a:p>
          <a:p>
            <a:pPr eaLnBrk="1" hangingPunct="1">
              <a:spcBef>
                <a:spcPct val="0"/>
              </a:spcBef>
              <a:buFontTx/>
              <a:buNone/>
            </a:pPr>
            <a:r>
              <a:rPr lang="zh-CN" altLang="en-US" sz="2400">
                <a:latin typeface="华文新魏" panose="02010800040101010101" pitchFamily="2" charset="-122"/>
                <a:ea typeface="华文新魏" panose="02010800040101010101" pitchFamily="2" charset="-122"/>
              </a:rPr>
              <a:t>媒 体</a:t>
            </a:r>
          </a:p>
        </p:txBody>
      </p:sp>
      <p:sp>
        <p:nvSpPr>
          <p:cNvPr id="24587" name="文本框 14366">
            <a:hlinkHover r:id="rId6" action="ppaction://hlinksldjump"/>
            <a:extLst>
              <a:ext uri="{FF2B5EF4-FFF2-40B4-BE49-F238E27FC236}">
                <a16:creationId xmlns:a16="http://schemas.microsoft.com/office/drawing/2014/main" id="{5DD23962-FB54-47BC-98E5-7EFDAF35ADA6}"/>
              </a:ext>
            </a:extLst>
          </p:cNvPr>
          <p:cNvSpPr txBox="1">
            <a:spLocks noChangeArrowheads="1"/>
          </p:cNvSpPr>
          <p:nvPr/>
        </p:nvSpPr>
        <p:spPr bwMode="auto">
          <a:xfrm>
            <a:off x="5146675" y="5299075"/>
            <a:ext cx="9779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ea typeface="华文新魏" panose="02010800040101010101" pitchFamily="2" charset="-122"/>
              </a:rPr>
              <a:t>存 储</a:t>
            </a:r>
          </a:p>
          <a:p>
            <a:pPr eaLnBrk="1" hangingPunct="1">
              <a:spcBef>
                <a:spcPct val="0"/>
              </a:spcBef>
              <a:buFontTx/>
              <a:buNone/>
            </a:pPr>
            <a:r>
              <a:rPr lang="zh-CN" altLang="en-US" sz="2400">
                <a:ea typeface="华文新魏" panose="02010800040101010101" pitchFamily="2" charset="-122"/>
              </a:rPr>
              <a:t>媒 体</a:t>
            </a:r>
          </a:p>
        </p:txBody>
      </p:sp>
      <p:sp>
        <p:nvSpPr>
          <p:cNvPr id="24588" name="文本框 14367">
            <a:hlinkHover r:id="rId7" action="ppaction://hlinksldjump"/>
            <a:extLst>
              <a:ext uri="{FF2B5EF4-FFF2-40B4-BE49-F238E27FC236}">
                <a16:creationId xmlns:a16="http://schemas.microsoft.com/office/drawing/2014/main" id="{89002FA0-C2CB-41F9-8E46-6BB12D3CEF68}"/>
              </a:ext>
            </a:extLst>
          </p:cNvPr>
          <p:cNvSpPr txBox="1">
            <a:spLocks noChangeArrowheads="1"/>
          </p:cNvSpPr>
          <p:nvPr/>
        </p:nvSpPr>
        <p:spPr bwMode="auto">
          <a:xfrm>
            <a:off x="6011863" y="3495675"/>
            <a:ext cx="9890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ea typeface="华文新魏" panose="02010800040101010101" pitchFamily="2" charset="-122"/>
              </a:rPr>
              <a:t>传 输</a:t>
            </a:r>
          </a:p>
          <a:p>
            <a:pPr eaLnBrk="1" hangingPunct="1">
              <a:spcBef>
                <a:spcPct val="0"/>
              </a:spcBef>
              <a:buFontTx/>
              <a:buNone/>
            </a:pPr>
            <a:r>
              <a:rPr lang="zh-CN" altLang="en-US" sz="2400">
                <a:ea typeface="华文新魏" panose="02010800040101010101" pitchFamily="2" charset="-122"/>
              </a:rPr>
              <a:t>媒 体</a:t>
            </a:r>
          </a:p>
        </p:txBody>
      </p:sp>
      <p:sp>
        <p:nvSpPr>
          <p:cNvPr id="24589" name="文本框 14368">
            <a:extLst>
              <a:ext uri="{FF2B5EF4-FFF2-40B4-BE49-F238E27FC236}">
                <a16:creationId xmlns:a16="http://schemas.microsoft.com/office/drawing/2014/main" id="{B8F936CC-ADA2-45D8-9535-39F053733E46}"/>
              </a:ext>
            </a:extLst>
          </p:cNvPr>
          <p:cNvSpPr txBox="1">
            <a:spLocks noChangeArrowheads="1"/>
          </p:cNvSpPr>
          <p:nvPr/>
        </p:nvSpPr>
        <p:spPr bwMode="auto">
          <a:xfrm>
            <a:off x="3495675" y="3217863"/>
            <a:ext cx="2232025"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1800">
                <a:latin typeface="微软雅黑" panose="020B0503020204020204" pitchFamily="34" charset="-122"/>
                <a:ea typeface="微软雅黑" panose="020B0503020204020204" pitchFamily="34" charset="-122"/>
              </a:rPr>
              <a:t>        </a:t>
            </a:r>
            <a:r>
              <a:rPr lang="zh-CN" altLang="en-US" sz="1800">
                <a:solidFill>
                  <a:schemeClr val="bg1"/>
                </a:solidFill>
                <a:latin typeface="微软雅黑" panose="020B0503020204020204" pitchFamily="34" charset="-122"/>
                <a:ea typeface="微软雅黑" panose="020B0503020204020204" pitchFamily="34" charset="-122"/>
              </a:rPr>
              <a:t>能直接作用于人的感官、使人能直接产生感觉的一类媒体。</a:t>
            </a:r>
          </a:p>
        </p:txBody>
      </p:sp>
      <p:sp>
        <p:nvSpPr>
          <p:cNvPr id="24590" name="文本框 99373">
            <a:extLst>
              <a:ext uri="{FF2B5EF4-FFF2-40B4-BE49-F238E27FC236}">
                <a16:creationId xmlns:a16="http://schemas.microsoft.com/office/drawing/2014/main" id="{8F598E1A-EEFA-42C8-8389-D06D35EB2046}"/>
              </a:ext>
            </a:extLst>
          </p:cNvPr>
          <p:cNvSpPr txBox="1">
            <a:spLocks noChangeArrowheads="1"/>
          </p:cNvSpPr>
          <p:nvPr/>
        </p:nvSpPr>
        <p:spPr bwMode="auto">
          <a:xfrm>
            <a:off x="2481263" y="115888"/>
            <a:ext cx="453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1</a:t>
            </a:r>
            <a:r>
              <a:rPr lang="zh-CN" altLang="en-US" sz="2600" b="1">
                <a:solidFill>
                  <a:schemeClr val="bg1"/>
                </a:solidFill>
                <a:latin typeface="黑体" panose="02010609060101010101" pitchFamily="49" charset="-122"/>
                <a:ea typeface="黑体" panose="02010609060101010101" pitchFamily="49" charset="-122"/>
              </a:rPr>
              <a:t> 多媒体技术基本概念</a:t>
            </a:r>
          </a:p>
        </p:txBody>
      </p:sp>
      <p:grpSp>
        <p:nvGrpSpPr>
          <p:cNvPr id="24591" name="组合 8">
            <a:extLst>
              <a:ext uri="{FF2B5EF4-FFF2-40B4-BE49-F238E27FC236}">
                <a16:creationId xmlns:a16="http://schemas.microsoft.com/office/drawing/2014/main" id="{5AC6EB7E-28F6-4F46-89AE-6F54BE2CD315}"/>
              </a:ext>
            </a:extLst>
          </p:cNvPr>
          <p:cNvGrpSpPr>
            <a:grpSpLocks/>
          </p:cNvGrpSpPr>
          <p:nvPr/>
        </p:nvGrpSpPr>
        <p:grpSpPr bwMode="auto">
          <a:xfrm>
            <a:off x="8526463" y="2906713"/>
            <a:ext cx="504825" cy="504825"/>
            <a:chOff x="8521417" y="2709863"/>
            <a:chExt cx="504056" cy="504056"/>
          </a:xfrm>
        </p:grpSpPr>
        <p:sp>
          <p:nvSpPr>
            <p:cNvPr id="60" name="椭圆 59">
              <a:extLst>
                <a:ext uri="{FF2B5EF4-FFF2-40B4-BE49-F238E27FC236}">
                  <a16:creationId xmlns:a16="http://schemas.microsoft.com/office/drawing/2014/main" id="{8BCDCDEE-0185-40C0-833F-10E12D8D128A}"/>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1" name="椭圆 60">
              <a:extLst>
                <a:ext uri="{FF2B5EF4-FFF2-40B4-BE49-F238E27FC236}">
                  <a16:creationId xmlns:a16="http://schemas.microsoft.com/office/drawing/2014/main" id="{B7F0FFB2-0777-4255-BF04-442DD82B2E61}"/>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上箭头 5155">
              <a:hlinkClick r:id="rId7" action="ppaction://hlinksldjump" tooltip="下一个知识点"/>
              <a:extLst>
                <a:ext uri="{FF2B5EF4-FFF2-40B4-BE49-F238E27FC236}">
                  <a16:creationId xmlns:a16="http://schemas.microsoft.com/office/drawing/2014/main" id="{68BEC764-03FB-4B79-BAEE-12D064C821A9}"/>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24592" name="组合 23">
            <a:extLst>
              <a:ext uri="{FF2B5EF4-FFF2-40B4-BE49-F238E27FC236}">
                <a16:creationId xmlns:a16="http://schemas.microsoft.com/office/drawing/2014/main" id="{7E54E2A4-1D37-4638-B1BC-58613EA6AC56}"/>
              </a:ext>
            </a:extLst>
          </p:cNvPr>
          <p:cNvGrpSpPr>
            <a:grpSpLocks/>
          </p:cNvGrpSpPr>
          <p:nvPr/>
        </p:nvGrpSpPr>
        <p:grpSpPr bwMode="auto">
          <a:xfrm>
            <a:off x="8526463" y="3717925"/>
            <a:ext cx="504825" cy="504825"/>
            <a:chOff x="8432678" y="1661126"/>
            <a:chExt cx="504056" cy="504056"/>
          </a:xfrm>
        </p:grpSpPr>
        <p:sp>
          <p:nvSpPr>
            <p:cNvPr id="46" name="椭圆 45">
              <a:extLst>
                <a:ext uri="{FF2B5EF4-FFF2-40B4-BE49-F238E27FC236}">
                  <a16:creationId xmlns:a16="http://schemas.microsoft.com/office/drawing/2014/main" id="{6230182D-4521-4014-ADB4-D7A5AC05CFAB}"/>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8" action="ppaction://hlinksldjump" tooltip="返回知识点目录"/>
              <a:extLst>
                <a:ext uri="{FF2B5EF4-FFF2-40B4-BE49-F238E27FC236}">
                  <a16:creationId xmlns:a16="http://schemas.microsoft.com/office/drawing/2014/main" id="{9642DB69-F40B-43CC-B0B8-889962095D86}"/>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8" name="椭圆 47">
              <a:extLst>
                <a:ext uri="{FF2B5EF4-FFF2-40B4-BE49-F238E27FC236}">
                  <a16:creationId xmlns:a16="http://schemas.microsoft.com/office/drawing/2014/main" id="{8337ED48-3A88-4917-A409-CA2EA952ABB9}"/>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4593" name="文本框 14383">
            <a:hlinkClick r:id="rId9" action="ppaction://hlinksldjump"/>
            <a:hlinkHover r:id="rId9" action="ppaction://hlinksldjump"/>
            <a:extLst>
              <a:ext uri="{FF2B5EF4-FFF2-40B4-BE49-F238E27FC236}">
                <a16:creationId xmlns:a16="http://schemas.microsoft.com/office/drawing/2014/main" id="{3FA00CC7-5AD6-4C64-AFBF-3DD88AEE15AA}"/>
              </a:ext>
            </a:extLst>
          </p:cNvPr>
          <p:cNvSpPr txBox="1">
            <a:spLocks noChangeArrowheads="1"/>
          </p:cNvSpPr>
          <p:nvPr/>
        </p:nvSpPr>
        <p:spPr bwMode="auto">
          <a:xfrm>
            <a:off x="2554288" y="1633538"/>
            <a:ext cx="1152525" cy="427037"/>
          </a:xfrm>
          <a:prstGeom prst="rect">
            <a:avLst/>
          </a:prstGeom>
          <a:gradFill rotWithShape="0">
            <a:gsLst>
              <a:gs pos="0">
                <a:srgbClr val="3366FF">
                  <a:alpha val="23000"/>
                </a:srgbClr>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00">
                <a:latin typeface="黑体" panose="02010609060101010101" pitchFamily="49" charset="-122"/>
                <a:ea typeface="黑体" panose="02010609060101010101" pitchFamily="49" charset="-122"/>
              </a:rPr>
              <a:t> 概 念 </a:t>
            </a:r>
          </a:p>
        </p:txBody>
      </p:sp>
      <p:pic>
        <p:nvPicPr>
          <p:cNvPr id="24594" name="组合 24">
            <a:extLst>
              <a:ext uri="{FF2B5EF4-FFF2-40B4-BE49-F238E27FC236}">
                <a16:creationId xmlns:a16="http://schemas.microsoft.com/office/drawing/2014/main" id="{3E504578-3792-464D-A8DA-A21366790412}"/>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4263" y="1701800"/>
            <a:ext cx="2730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95" name="组合 24">
            <a:extLst>
              <a:ext uri="{FF2B5EF4-FFF2-40B4-BE49-F238E27FC236}">
                <a16:creationId xmlns:a16="http://schemas.microsoft.com/office/drawing/2014/main" id="{ECFA75A9-93B8-4197-A7C5-0D78B4A52FC0}"/>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7013" y="1701800"/>
            <a:ext cx="2730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6" name="文本框 14386">
            <a:hlinkClick r:id="rId11" action="ppaction://hlinksldjump"/>
            <a:hlinkHover r:id="rId11" action="ppaction://hlinksldjump"/>
            <a:extLst>
              <a:ext uri="{FF2B5EF4-FFF2-40B4-BE49-F238E27FC236}">
                <a16:creationId xmlns:a16="http://schemas.microsoft.com/office/drawing/2014/main" id="{73ED9725-C55B-4289-A8C7-FB0B91F0333C}"/>
              </a:ext>
            </a:extLst>
          </p:cNvPr>
          <p:cNvSpPr txBox="1">
            <a:spLocks noChangeArrowheads="1"/>
          </p:cNvSpPr>
          <p:nvPr/>
        </p:nvSpPr>
        <p:spPr bwMode="auto">
          <a:xfrm>
            <a:off x="5649913" y="1628775"/>
            <a:ext cx="1154112" cy="427038"/>
          </a:xfrm>
          <a:prstGeom prst="rect">
            <a:avLst/>
          </a:prstGeom>
          <a:gradFill rotWithShape="0">
            <a:gsLst>
              <a:gs pos="0">
                <a:srgbClr val="3366FF">
                  <a:alpha val="32999"/>
                </a:srgbClr>
              </a:gs>
              <a:gs pos="100000">
                <a:srgbClr val="FFFFFF"/>
              </a:gs>
            </a:gsLst>
            <a:path path="shape">
              <a:fillToRect l="50000" t="50000" r="50000" b="50000"/>
            </a:path>
          </a:gradFill>
          <a:ln w="9525">
            <a:miter lim="800000"/>
            <a:headEnd/>
            <a:tailEnd/>
          </a:ln>
          <a:scene3d>
            <a:camera prst="legacyPerspectiveTop">
              <a:rot lat="20999970" lon="300000" rev="0"/>
            </a:camera>
            <a:lightRig rig="legacyFlat3" dir="b"/>
          </a:scene3d>
          <a:sp3d extrusionH="121893000" prstMaterial="legacyMatte">
            <a:bevelT w="13500" h="13500" prst="angle"/>
            <a:bevelB w="13500" h="13500" prst="angle"/>
            <a:extrusionClr>
              <a:srgbClr val="3366FF"/>
            </a:extrusionClr>
            <a:contourClr>
              <a:srgbClr val="3366FF"/>
            </a:contourClr>
          </a:sp3d>
        </p:spPr>
        <p:txBody>
          <a:bodyPr>
            <a:spAutoFit/>
            <a:flatTx/>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00">
                <a:latin typeface="黑体" panose="02010609060101010101" pitchFamily="49" charset="-122"/>
                <a:ea typeface="黑体" panose="02010609060101010101" pitchFamily="49" charset="-122"/>
              </a:rPr>
              <a:t> 分 类</a:t>
            </a:r>
          </a:p>
        </p:txBody>
      </p:sp>
      <p:sp>
        <p:nvSpPr>
          <p:cNvPr id="24597" name="文本框 12295">
            <a:extLst>
              <a:ext uri="{FF2B5EF4-FFF2-40B4-BE49-F238E27FC236}">
                <a16:creationId xmlns:a16="http://schemas.microsoft.com/office/drawing/2014/main" id="{1E2903EC-9C6E-4300-9DC9-7EB824F80ABD}"/>
              </a:ext>
            </a:extLst>
          </p:cNvPr>
          <p:cNvSpPr txBox="1">
            <a:spLocks noChangeArrowheads="1"/>
          </p:cNvSpPr>
          <p:nvPr/>
        </p:nvSpPr>
        <p:spPr bwMode="auto">
          <a:xfrm>
            <a:off x="277813" y="1019175"/>
            <a:ext cx="3024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1.1.1  媒体的概念与分类</a:t>
            </a:r>
          </a:p>
        </p:txBody>
      </p:sp>
      <p:sp>
        <p:nvSpPr>
          <p:cNvPr id="59" name="圆角矩形 58">
            <a:extLst>
              <a:ext uri="{FF2B5EF4-FFF2-40B4-BE49-F238E27FC236}">
                <a16:creationId xmlns:a16="http://schemas.microsoft.com/office/drawing/2014/main" id="{98F659F9-8324-4A77-92D0-FE5575675015}"/>
              </a:ext>
            </a:extLst>
          </p:cNvPr>
          <p:cNvSpPr/>
          <p:nvPr/>
        </p:nvSpPr>
        <p:spPr>
          <a:xfrm>
            <a:off x="255588" y="981075"/>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4000"/>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八边形 15361">
            <a:extLst>
              <a:ext uri="{FF2B5EF4-FFF2-40B4-BE49-F238E27FC236}">
                <a16:creationId xmlns:a16="http://schemas.microsoft.com/office/drawing/2014/main" id="{32F83532-DB49-4DB9-99CE-496D118CD856}"/>
              </a:ext>
            </a:extLst>
          </p:cNvPr>
          <p:cNvSpPr>
            <a:spLocks noChangeArrowheads="1"/>
          </p:cNvSpPr>
          <p:nvPr/>
        </p:nvSpPr>
        <p:spPr bwMode="auto">
          <a:xfrm>
            <a:off x="2628900" y="2635250"/>
            <a:ext cx="3960813" cy="2952750"/>
          </a:xfrm>
          <a:prstGeom prst="octagon">
            <a:avLst>
              <a:gd name="adj" fmla="val 50000"/>
            </a:avLst>
          </a:prstGeom>
          <a:solidFill>
            <a:srgbClr val="0000FF">
              <a:alpha val="58823"/>
            </a:srgbClr>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solidFill>
                <a:schemeClr val="bg1"/>
              </a:solidFill>
            </a:endParaRPr>
          </a:p>
        </p:txBody>
      </p:sp>
      <p:grpSp>
        <p:nvGrpSpPr>
          <p:cNvPr id="25603" name="组合 15362">
            <a:extLst>
              <a:ext uri="{FF2B5EF4-FFF2-40B4-BE49-F238E27FC236}">
                <a16:creationId xmlns:a16="http://schemas.microsoft.com/office/drawing/2014/main" id="{695A1DFB-37DC-4685-A29A-086D5AD5891E}"/>
              </a:ext>
            </a:extLst>
          </p:cNvPr>
          <p:cNvGrpSpPr>
            <a:grpSpLocks/>
          </p:cNvGrpSpPr>
          <p:nvPr/>
        </p:nvGrpSpPr>
        <p:grpSpPr bwMode="auto">
          <a:xfrm>
            <a:off x="2124075" y="3352800"/>
            <a:ext cx="1223963" cy="1225550"/>
            <a:chOff x="0" y="0"/>
            <a:chExt cx="1924" cy="1926"/>
          </a:xfrm>
        </p:grpSpPr>
        <p:sp>
          <p:nvSpPr>
            <p:cNvPr id="25649" name="椭圆 15363">
              <a:extLst>
                <a:ext uri="{FF2B5EF4-FFF2-40B4-BE49-F238E27FC236}">
                  <a16:creationId xmlns:a16="http://schemas.microsoft.com/office/drawing/2014/main" id="{14F43AFA-20C0-4AC4-BD66-CFCE5CDAB2E5}"/>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5650" name="椭圆 15364">
              <a:extLst>
                <a:ext uri="{FF2B5EF4-FFF2-40B4-BE49-F238E27FC236}">
                  <a16:creationId xmlns:a16="http://schemas.microsoft.com/office/drawing/2014/main" id="{FD5F7397-3400-4907-A028-532A6B9B6146}"/>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5651" name="椭圆 15365">
              <a:extLst>
                <a:ext uri="{FF2B5EF4-FFF2-40B4-BE49-F238E27FC236}">
                  <a16:creationId xmlns:a16="http://schemas.microsoft.com/office/drawing/2014/main" id="{296B2E3B-D267-4AC5-A11E-0B88183FE546}"/>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5652" name="椭圆 15366">
              <a:extLst>
                <a:ext uri="{FF2B5EF4-FFF2-40B4-BE49-F238E27FC236}">
                  <a16:creationId xmlns:a16="http://schemas.microsoft.com/office/drawing/2014/main" id="{8D69121E-EDE7-49F7-8F62-AAF710099F67}"/>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5604" name="组合 15367">
            <a:extLst>
              <a:ext uri="{FF2B5EF4-FFF2-40B4-BE49-F238E27FC236}">
                <a16:creationId xmlns:a16="http://schemas.microsoft.com/office/drawing/2014/main" id="{B294F243-AF36-47CE-A745-B85B3477ED8C}"/>
              </a:ext>
            </a:extLst>
          </p:cNvPr>
          <p:cNvGrpSpPr>
            <a:grpSpLocks/>
          </p:cNvGrpSpPr>
          <p:nvPr/>
        </p:nvGrpSpPr>
        <p:grpSpPr bwMode="auto">
          <a:xfrm>
            <a:off x="2987675" y="5083175"/>
            <a:ext cx="1223963" cy="1225550"/>
            <a:chOff x="0" y="0"/>
            <a:chExt cx="1924" cy="1926"/>
          </a:xfrm>
        </p:grpSpPr>
        <p:sp>
          <p:nvSpPr>
            <p:cNvPr id="25645" name="椭圆 15368">
              <a:extLst>
                <a:ext uri="{FF2B5EF4-FFF2-40B4-BE49-F238E27FC236}">
                  <a16:creationId xmlns:a16="http://schemas.microsoft.com/office/drawing/2014/main" id="{E974067B-8244-431A-AF7F-EB7014DA9936}"/>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5646" name="椭圆 15369">
              <a:extLst>
                <a:ext uri="{FF2B5EF4-FFF2-40B4-BE49-F238E27FC236}">
                  <a16:creationId xmlns:a16="http://schemas.microsoft.com/office/drawing/2014/main" id="{93EE0F8D-E2A1-41A3-95D9-9CF1ADB9E1E0}"/>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5647" name="椭圆 15370">
              <a:extLst>
                <a:ext uri="{FF2B5EF4-FFF2-40B4-BE49-F238E27FC236}">
                  <a16:creationId xmlns:a16="http://schemas.microsoft.com/office/drawing/2014/main" id="{98AAE01E-A16A-495A-BBBB-7B938A1E7478}"/>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5648" name="椭圆 15371">
              <a:extLst>
                <a:ext uri="{FF2B5EF4-FFF2-40B4-BE49-F238E27FC236}">
                  <a16:creationId xmlns:a16="http://schemas.microsoft.com/office/drawing/2014/main" id="{FF01A84B-23E9-47EC-BA51-893582FD0711}"/>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5605" name="组合 15372">
            <a:extLst>
              <a:ext uri="{FF2B5EF4-FFF2-40B4-BE49-F238E27FC236}">
                <a16:creationId xmlns:a16="http://schemas.microsoft.com/office/drawing/2014/main" id="{82751E03-8D40-408F-95A2-DC359F66E91F}"/>
              </a:ext>
            </a:extLst>
          </p:cNvPr>
          <p:cNvGrpSpPr>
            <a:grpSpLocks/>
          </p:cNvGrpSpPr>
          <p:nvPr/>
        </p:nvGrpSpPr>
        <p:grpSpPr bwMode="auto">
          <a:xfrm>
            <a:off x="5006975" y="5083175"/>
            <a:ext cx="1223963" cy="1225550"/>
            <a:chOff x="0" y="0"/>
            <a:chExt cx="1924" cy="1926"/>
          </a:xfrm>
        </p:grpSpPr>
        <p:sp>
          <p:nvSpPr>
            <p:cNvPr id="25641" name="椭圆 15373">
              <a:extLst>
                <a:ext uri="{FF2B5EF4-FFF2-40B4-BE49-F238E27FC236}">
                  <a16:creationId xmlns:a16="http://schemas.microsoft.com/office/drawing/2014/main" id="{29B7F634-0D41-4C36-934E-51BAF1D0FC21}"/>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5642" name="椭圆 15374">
              <a:extLst>
                <a:ext uri="{FF2B5EF4-FFF2-40B4-BE49-F238E27FC236}">
                  <a16:creationId xmlns:a16="http://schemas.microsoft.com/office/drawing/2014/main" id="{7E72C8A1-4DAB-4657-AA29-1B6E7C31A678}"/>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5643" name="椭圆 15375">
              <a:extLst>
                <a:ext uri="{FF2B5EF4-FFF2-40B4-BE49-F238E27FC236}">
                  <a16:creationId xmlns:a16="http://schemas.microsoft.com/office/drawing/2014/main" id="{6425ECF5-F18F-42D3-BF9B-9E4839BEB880}"/>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5644" name="椭圆 15376">
              <a:extLst>
                <a:ext uri="{FF2B5EF4-FFF2-40B4-BE49-F238E27FC236}">
                  <a16:creationId xmlns:a16="http://schemas.microsoft.com/office/drawing/2014/main" id="{1B570966-97AB-4093-92D3-2D54579E0CC6}"/>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5606" name="组合 15377">
            <a:extLst>
              <a:ext uri="{FF2B5EF4-FFF2-40B4-BE49-F238E27FC236}">
                <a16:creationId xmlns:a16="http://schemas.microsoft.com/office/drawing/2014/main" id="{A2AFACE8-A362-43BA-A4DB-2B2F80311325}"/>
              </a:ext>
            </a:extLst>
          </p:cNvPr>
          <p:cNvGrpSpPr>
            <a:grpSpLocks/>
          </p:cNvGrpSpPr>
          <p:nvPr/>
        </p:nvGrpSpPr>
        <p:grpSpPr bwMode="auto">
          <a:xfrm>
            <a:off x="5870575" y="3279775"/>
            <a:ext cx="1223963" cy="1225550"/>
            <a:chOff x="0" y="0"/>
            <a:chExt cx="1924" cy="1926"/>
          </a:xfrm>
        </p:grpSpPr>
        <p:sp>
          <p:nvSpPr>
            <p:cNvPr id="25637" name="椭圆 15378">
              <a:extLst>
                <a:ext uri="{FF2B5EF4-FFF2-40B4-BE49-F238E27FC236}">
                  <a16:creationId xmlns:a16="http://schemas.microsoft.com/office/drawing/2014/main" id="{BC8FBE4A-4FBE-4E7A-87A4-966D3E3D31B6}"/>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5638" name="椭圆 15379">
              <a:extLst>
                <a:ext uri="{FF2B5EF4-FFF2-40B4-BE49-F238E27FC236}">
                  <a16:creationId xmlns:a16="http://schemas.microsoft.com/office/drawing/2014/main" id="{5FECA45A-8ED8-4222-B9C1-40AEE2FC39E7}"/>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5639" name="椭圆 15380">
              <a:extLst>
                <a:ext uri="{FF2B5EF4-FFF2-40B4-BE49-F238E27FC236}">
                  <a16:creationId xmlns:a16="http://schemas.microsoft.com/office/drawing/2014/main" id="{4F077C57-1BC5-4029-A99E-EB2C8ED897F8}"/>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5640" name="椭圆 15381">
              <a:extLst>
                <a:ext uri="{FF2B5EF4-FFF2-40B4-BE49-F238E27FC236}">
                  <a16:creationId xmlns:a16="http://schemas.microsoft.com/office/drawing/2014/main" id="{FC6A8241-5534-419F-8AE1-D52BDA8D8E3C}"/>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5607" name="组合 15382">
            <a:extLst>
              <a:ext uri="{FF2B5EF4-FFF2-40B4-BE49-F238E27FC236}">
                <a16:creationId xmlns:a16="http://schemas.microsoft.com/office/drawing/2014/main" id="{FD6FF1D7-F68F-49C0-957C-56A36945891D}"/>
              </a:ext>
            </a:extLst>
          </p:cNvPr>
          <p:cNvGrpSpPr>
            <a:grpSpLocks/>
          </p:cNvGrpSpPr>
          <p:nvPr/>
        </p:nvGrpSpPr>
        <p:grpSpPr bwMode="auto">
          <a:xfrm>
            <a:off x="3997325" y="1914525"/>
            <a:ext cx="1223963" cy="1225550"/>
            <a:chOff x="0" y="0"/>
            <a:chExt cx="1924" cy="1926"/>
          </a:xfrm>
        </p:grpSpPr>
        <p:sp>
          <p:nvSpPr>
            <p:cNvPr id="25633" name="椭圆 15383">
              <a:extLst>
                <a:ext uri="{FF2B5EF4-FFF2-40B4-BE49-F238E27FC236}">
                  <a16:creationId xmlns:a16="http://schemas.microsoft.com/office/drawing/2014/main" id="{4B4562C8-67FB-49BE-A25C-7D549A67E835}"/>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5634" name="椭圆 15384">
              <a:extLst>
                <a:ext uri="{FF2B5EF4-FFF2-40B4-BE49-F238E27FC236}">
                  <a16:creationId xmlns:a16="http://schemas.microsoft.com/office/drawing/2014/main" id="{EF45B1E1-469A-4F47-AF90-25BE9D5C2B49}"/>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5635" name="椭圆 15385">
              <a:extLst>
                <a:ext uri="{FF2B5EF4-FFF2-40B4-BE49-F238E27FC236}">
                  <a16:creationId xmlns:a16="http://schemas.microsoft.com/office/drawing/2014/main" id="{70812F28-D159-4A8F-809E-06B3E65253F8}"/>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5636" name="椭圆 15386">
              <a:extLst>
                <a:ext uri="{FF2B5EF4-FFF2-40B4-BE49-F238E27FC236}">
                  <a16:creationId xmlns:a16="http://schemas.microsoft.com/office/drawing/2014/main" id="{53D175D7-AA18-44C1-AC15-8E8859E24D50}"/>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sp>
        <p:nvSpPr>
          <p:cNvPr id="25608" name="文本框 15387">
            <a:hlinkHover r:id="rId3" action="ppaction://hlinksldjump"/>
            <a:extLst>
              <a:ext uri="{FF2B5EF4-FFF2-40B4-BE49-F238E27FC236}">
                <a16:creationId xmlns:a16="http://schemas.microsoft.com/office/drawing/2014/main" id="{CB58BB0E-944C-4EC7-A4D8-62D6BAFFDC5C}"/>
              </a:ext>
            </a:extLst>
          </p:cNvPr>
          <p:cNvSpPr txBox="1">
            <a:spLocks noChangeArrowheads="1"/>
          </p:cNvSpPr>
          <p:nvPr/>
        </p:nvSpPr>
        <p:spPr bwMode="auto">
          <a:xfrm>
            <a:off x="4140200" y="2130425"/>
            <a:ext cx="10795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华文新魏" panose="02010800040101010101" pitchFamily="2" charset="-122"/>
                <a:ea typeface="华文新魏" panose="02010800040101010101" pitchFamily="2" charset="-122"/>
              </a:rPr>
              <a:t>感 觉</a:t>
            </a:r>
          </a:p>
          <a:p>
            <a:pPr eaLnBrk="1" hangingPunct="1">
              <a:spcBef>
                <a:spcPct val="0"/>
              </a:spcBef>
              <a:buFontTx/>
              <a:buNone/>
            </a:pPr>
            <a:r>
              <a:rPr lang="zh-CN" altLang="en-US" sz="2400">
                <a:latin typeface="华文新魏" panose="02010800040101010101" pitchFamily="2" charset="-122"/>
                <a:ea typeface="华文新魏" panose="02010800040101010101" pitchFamily="2" charset="-122"/>
              </a:rPr>
              <a:t>媒 体</a:t>
            </a:r>
          </a:p>
        </p:txBody>
      </p:sp>
      <p:sp>
        <p:nvSpPr>
          <p:cNvPr id="25609" name="文本框 15388">
            <a:hlinkHover r:id="rId4" action="ppaction://hlinksldjump"/>
            <a:extLst>
              <a:ext uri="{FF2B5EF4-FFF2-40B4-BE49-F238E27FC236}">
                <a16:creationId xmlns:a16="http://schemas.microsoft.com/office/drawing/2014/main" id="{E842B995-8B29-4E46-A0E3-85ED84BF1B20}"/>
              </a:ext>
            </a:extLst>
          </p:cNvPr>
          <p:cNvSpPr txBox="1">
            <a:spLocks noChangeArrowheads="1"/>
          </p:cNvSpPr>
          <p:nvPr/>
        </p:nvSpPr>
        <p:spPr bwMode="auto">
          <a:xfrm>
            <a:off x="2268538" y="3571875"/>
            <a:ext cx="8953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FF3300"/>
                </a:solidFill>
                <a:ea typeface="华文新魏" panose="02010800040101010101" pitchFamily="2" charset="-122"/>
              </a:rPr>
              <a:t>表 示</a:t>
            </a:r>
          </a:p>
          <a:p>
            <a:pPr eaLnBrk="1" hangingPunct="1">
              <a:spcBef>
                <a:spcPct val="0"/>
              </a:spcBef>
              <a:buFontTx/>
              <a:buNone/>
            </a:pPr>
            <a:r>
              <a:rPr lang="zh-CN" altLang="en-US" sz="2400">
                <a:solidFill>
                  <a:srgbClr val="FF3300"/>
                </a:solidFill>
                <a:ea typeface="华文新魏" panose="02010800040101010101" pitchFamily="2" charset="-122"/>
              </a:rPr>
              <a:t>媒 体</a:t>
            </a:r>
          </a:p>
        </p:txBody>
      </p:sp>
      <p:sp>
        <p:nvSpPr>
          <p:cNvPr id="25610" name="文本框 15389">
            <a:hlinkHover r:id="rId5" action="ppaction://hlinksldjump"/>
            <a:extLst>
              <a:ext uri="{FF2B5EF4-FFF2-40B4-BE49-F238E27FC236}">
                <a16:creationId xmlns:a16="http://schemas.microsoft.com/office/drawing/2014/main" id="{E04FDB81-0A33-452F-955B-C6716F15EFD4}"/>
              </a:ext>
            </a:extLst>
          </p:cNvPr>
          <p:cNvSpPr txBox="1">
            <a:spLocks noChangeArrowheads="1"/>
          </p:cNvSpPr>
          <p:nvPr/>
        </p:nvSpPr>
        <p:spPr bwMode="auto">
          <a:xfrm>
            <a:off x="3130550" y="5299075"/>
            <a:ext cx="8858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华文新魏" panose="02010800040101010101" pitchFamily="2" charset="-122"/>
                <a:ea typeface="华文新魏" panose="02010800040101010101" pitchFamily="2" charset="-122"/>
              </a:rPr>
              <a:t>显 示</a:t>
            </a:r>
          </a:p>
          <a:p>
            <a:pPr eaLnBrk="1" hangingPunct="1">
              <a:spcBef>
                <a:spcPct val="0"/>
              </a:spcBef>
              <a:buFontTx/>
              <a:buNone/>
            </a:pPr>
            <a:r>
              <a:rPr lang="zh-CN" altLang="en-US" sz="2400">
                <a:latin typeface="华文新魏" panose="02010800040101010101" pitchFamily="2" charset="-122"/>
                <a:ea typeface="华文新魏" panose="02010800040101010101" pitchFamily="2" charset="-122"/>
              </a:rPr>
              <a:t>媒 体</a:t>
            </a:r>
          </a:p>
        </p:txBody>
      </p:sp>
      <p:sp>
        <p:nvSpPr>
          <p:cNvPr id="25611" name="文本框 15390">
            <a:hlinkHover r:id="rId6" action="ppaction://hlinksldjump"/>
            <a:extLst>
              <a:ext uri="{FF2B5EF4-FFF2-40B4-BE49-F238E27FC236}">
                <a16:creationId xmlns:a16="http://schemas.microsoft.com/office/drawing/2014/main" id="{E782536F-9371-4ECC-91EB-D4A74B89E26B}"/>
              </a:ext>
            </a:extLst>
          </p:cNvPr>
          <p:cNvSpPr txBox="1">
            <a:spLocks noChangeArrowheads="1"/>
          </p:cNvSpPr>
          <p:nvPr/>
        </p:nvSpPr>
        <p:spPr bwMode="auto">
          <a:xfrm>
            <a:off x="5148263" y="5299075"/>
            <a:ext cx="9779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ea typeface="华文新魏" panose="02010800040101010101" pitchFamily="2" charset="-122"/>
              </a:rPr>
              <a:t>存 储</a:t>
            </a:r>
          </a:p>
          <a:p>
            <a:pPr eaLnBrk="1" hangingPunct="1">
              <a:spcBef>
                <a:spcPct val="0"/>
              </a:spcBef>
              <a:buFontTx/>
              <a:buNone/>
            </a:pPr>
            <a:r>
              <a:rPr lang="zh-CN" altLang="en-US" sz="2400">
                <a:ea typeface="华文新魏" panose="02010800040101010101" pitchFamily="2" charset="-122"/>
              </a:rPr>
              <a:t>媒 体</a:t>
            </a:r>
          </a:p>
        </p:txBody>
      </p:sp>
      <p:sp>
        <p:nvSpPr>
          <p:cNvPr id="25612" name="文本框 15391">
            <a:hlinkHover r:id="rId7" action="ppaction://hlinksldjump"/>
            <a:extLst>
              <a:ext uri="{FF2B5EF4-FFF2-40B4-BE49-F238E27FC236}">
                <a16:creationId xmlns:a16="http://schemas.microsoft.com/office/drawing/2014/main" id="{BFDECE7E-AEA9-42B1-AEBB-C95D484375E3}"/>
              </a:ext>
            </a:extLst>
          </p:cNvPr>
          <p:cNvSpPr txBox="1">
            <a:spLocks noChangeArrowheads="1"/>
          </p:cNvSpPr>
          <p:nvPr/>
        </p:nvSpPr>
        <p:spPr bwMode="auto">
          <a:xfrm>
            <a:off x="6013450" y="3495675"/>
            <a:ext cx="9890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ea typeface="华文新魏" panose="02010800040101010101" pitchFamily="2" charset="-122"/>
              </a:rPr>
              <a:t>传 输</a:t>
            </a:r>
          </a:p>
          <a:p>
            <a:pPr eaLnBrk="1" hangingPunct="1">
              <a:spcBef>
                <a:spcPct val="0"/>
              </a:spcBef>
              <a:buFontTx/>
              <a:buNone/>
            </a:pPr>
            <a:r>
              <a:rPr lang="zh-CN" altLang="en-US" sz="2400">
                <a:ea typeface="华文新魏" panose="02010800040101010101" pitchFamily="2" charset="-122"/>
              </a:rPr>
              <a:t>媒 体</a:t>
            </a:r>
          </a:p>
        </p:txBody>
      </p:sp>
      <p:sp>
        <p:nvSpPr>
          <p:cNvPr id="25613" name="文本框 15392">
            <a:extLst>
              <a:ext uri="{FF2B5EF4-FFF2-40B4-BE49-F238E27FC236}">
                <a16:creationId xmlns:a16="http://schemas.microsoft.com/office/drawing/2014/main" id="{0B5F9602-7BF6-4CF9-B4EA-09F7837E019B}"/>
              </a:ext>
            </a:extLst>
          </p:cNvPr>
          <p:cNvSpPr txBox="1">
            <a:spLocks noChangeArrowheads="1"/>
          </p:cNvSpPr>
          <p:nvPr/>
        </p:nvSpPr>
        <p:spPr bwMode="auto">
          <a:xfrm>
            <a:off x="3382963" y="3273425"/>
            <a:ext cx="250825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1800">
                <a:solidFill>
                  <a:schemeClr val="bg1"/>
                </a:solidFill>
                <a:latin typeface="微软雅黑" panose="020B0503020204020204" pitchFamily="34" charset="-122"/>
                <a:ea typeface="微软雅黑" panose="020B0503020204020204" pitchFamily="34" charset="-122"/>
              </a:rPr>
              <a:t>       为能更有效地加工、处理和传输感觉媒体而人为研究和构造出来的一种媒体。</a:t>
            </a:r>
          </a:p>
        </p:txBody>
      </p:sp>
      <p:sp>
        <p:nvSpPr>
          <p:cNvPr id="25614" name="文本框 99373">
            <a:extLst>
              <a:ext uri="{FF2B5EF4-FFF2-40B4-BE49-F238E27FC236}">
                <a16:creationId xmlns:a16="http://schemas.microsoft.com/office/drawing/2014/main" id="{DE945EF7-2394-4474-B7F8-C43D44F14FDA}"/>
              </a:ext>
            </a:extLst>
          </p:cNvPr>
          <p:cNvSpPr txBox="1">
            <a:spLocks noChangeArrowheads="1"/>
          </p:cNvSpPr>
          <p:nvPr/>
        </p:nvSpPr>
        <p:spPr bwMode="auto">
          <a:xfrm>
            <a:off x="2481263" y="115888"/>
            <a:ext cx="453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1</a:t>
            </a:r>
            <a:r>
              <a:rPr lang="zh-CN" altLang="en-US" sz="2600" b="1">
                <a:solidFill>
                  <a:schemeClr val="bg1"/>
                </a:solidFill>
                <a:latin typeface="黑体" panose="02010609060101010101" pitchFamily="49" charset="-122"/>
                <a:ea typeface="黑体" panose="02010609060101010101" pitchFamily="49" charset="-122"/>
              </a:rPr>
              <a:t> 多媒体技术基本概念</a:t>
            </a:r>
          </a:p>
        </p:txBody>
      </p:sp>
      <p:grpSp>
        <p:nvGrpSpPr>
          <p:cNvPr id="25615" name="组合 8">
            <a:extLst>
              <a:ext uri="{FF2B5EF4-FFF2-40B4-BE49-F238E27FC236}">
                <a16:creationId xmlns:a16="http://schemas.microsoft.com/office/drawing/2014/main" id="{B759715B-E0FF-4133-9837-C6B8DB164C9B}"/>
              </a:ext>
            </a:extLst>
          </p:cNvPr>
          <p:cNvGrpSpPr>
            <a:grpSpLocks/>
          </p:cNvGrpSpPr>
          <p:nvPr/>
        </p:nvGrpSpPr>
        <p:grpSpPr bwMode="auto">
          <a:xfrm>
            <a:off x="8526463" y="2906713"/>
            <a:ext cx="504825" cy="504825"/>
            <a:chOff x="8521417" y="2709863"/>
            <a:chExt cx="504056" cy="504056"/>
          </a:xfrm>
        </p:grpSpPr>
        <p:sp>
          <p:nvSpPr>
            <p:cNvPr id="60" name="椭圆 59">
              <a:extLst>
                <a:ext uri="{FF2B5EF4-FFF2-40B4-BE49-F238E27FC236}">
                  <a16:creationId xmlns:a16="http://schemas.microsoft.com/office/drawing/2014/main" id="{D7FFDBD8-388F-49EE-A107-9D3F0A154B4D}"/>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1" name="椭圆 60">
              <a:extLst>
                <a:ext uri="{FF2B5EF4-FFF2-40B4-BE49-F238E27FC236}">
                  <a16:creationId xmlns:a16="http://schemas.microsoft.com/office/drawing/2014/main" id="{0A0C6E03-8F40-48D4-AB2A-00B4DBF5F9CD}"/>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上箭头 5155">
              <a:hlinkClick r:id="rId7" action="ppaction://hlinksldjump" tooltip="下一个知识点"/>
              <a:extLst>
                <a:ext uri="{FF2B5EF4-FFF2-40B4-BE49-F238E27FC236}">
                  <a16:creationId xmlns:a16="http://schemas.microsoft.com/office/drawing/2014/main" id="{565994FD-1D8D-4CEF-BC90-B316FCE15425}"/>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25616" name="组合 23">
            <a:extLst>
              <a:ext uri="{FF2B5EF4-FFF2-40B4-BE49-F238E27FC236}">
                <a16:creationId xmlns:a16="http://schemas.microsoft.com/office/drawing/2014/main" id="{90873204-930A-4981-B233-92EBE936601F}"/>
              </a:ext>
            </a:extLst>
          </p:cNvPr>
          <p:cNvGrpSpPr>
            <a:grpSpLocks/>
          </p:cNvGrpSpPr>
          <p:nvPr/>
        </p:nvGrpSpPr>
        <p:grpSpPr bwMode="auto">
          <a:xfrm>
            <a:off x="8526463" y="3717925"/>
            <a:ext cx="504825" cy="504825"/>
            <a:chOff x="8432678" y="1661126"/>
            <a:chExt cx="504056" cy="504056"/>
          </a:xfrm>
        </p:grpSpPr>
        <p:sp>
          <p:nvSpPr>
            <p:cNvPr id="46" name="椭圆 45">
              <a:extLst>
                <a:ext uri="{FF2B5EF4-FFF2-40B4-BE49-F238E27FC236}">
                  <a16:creationId xmlns:a16="http://schemas.microsoft.com/office/drawing/2014/main" id="{EFE9956B-1BBF-4869-AE1C-61408C3A528D}"/>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8" action="ppaction://hlinksldjump" tooltip="返回知识点目录"/>
              <a:extLst>
                <a:ext uri="{FF2B5EF4-FFF2-40B4-BE49-F238E27FC236}">
                  <a16:creationId xmlns:a16="http://schemas.microsoft.com/office/drawing/2014/main" id="{A9C8CF1B-FD0E-4C19-AA69-11E7F65BE0BD}"/>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8" name="椭圆 47">
              <a:extLst>
                <a:ext uri="{FF2B5EF4-FFF2-40B4-BE49-F238E27FC236}">
                  <a16:creationId xmlns:a16="http://schemas.microsoft.com/office/drawing/2014/main" id="{39917819-24AA-44BF-8A79-F4E01ACE0441}"/>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5617" name="文本框 14383">
            <a:hlinkClick r:id="rId9" action="ppaction://hlinksldjump"/>
            <a:hlinkHover r:id="rId9" action="ppaction://hlinksldjump"/>
            <a:extLst>
              <a:ext uri="{FF2B5EF4-FFF2-40B4-BE49-F238E27FC236}">
                <a16:creationId xmlns:a16="http://schemas.microsoft.com/office/drawing/2014/main" id="{E422C197-B9CB-4DDE-B280-3CFE4AF8E09F}"/>
              </a:ext>
            </a:extLst>
          </p:cNvPr>
          <p:cNvSpPr txBox="1">
            <a:spLocks noChangeArrowheads="1"/>
          </p:cNvSpPr>
          <p:nvPr/>
        </p:nvSpPr>
        <p:spPr bwMode="auto">
          <a:xfrm>
            <a:off x="2554288" y="1633538"/>
            <a:ext cx="1152525" cy="427037"/>
          </a:xfrm>
          <a:prstGeom prst="rect">
            <a:avLst/>
          </a:prstGeom>
          <a:gradFill rotWithShape="0">
            <a:gsLst>
              <a:gs pos="0">
                <a:srgbClr val="3366FF">
                  <a:alpha val="23000"/>
                </a:srgbClr>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00">
                <a:latin typeface="黑体" panose="02010609060101010101" pitchFamily="49" charset="-122"/>
                <a:ea typeface="黑体" panose="02010609060101010101" pitchFamily="49" charset="-122"/>
              </a:rPr>
              <a:t> 概 念 </a:t>
            </a:r>
          </a:p>
        </p:txBody>
      </p:sp>
      <p:pic>
        <p:nvPicPr>
          <p:cNvPr id="25618" name="组合 24">
            <a:extLst>
              <a:ext uri="{FF2B5EF4-FFF2-40B4-BE49-F238E27FC236}">
                <a16:creationId xmlns:a16="http://schemas.microsoft.com/office/drawing/2014/main" id="{C154BC6C-ED14-45A5-A413-1F84C38BD047}"/>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4263" y="1701800"/>
            <a:ext cx="2730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9" name="组合 24">
            <a:extLst>
              <a:ext uri="{FF2B5EF4-FFF2-40B4-BE49-F238E27FC236}">
                <a16:creationId xmlns:a16="http://schemas.microsoft.com/office/drawing/2014/main" id="{DE13018D-ECB2-445F-AAA1-E5FB4B729AD5}"/>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7013" y="1701800"/>
            <a:ext cx="2730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20" name="文本框 14386">
            <a:hlinkClick r:id="rId11" action="ppaction://hlinksldjump"/>
            <a:hlinkHover r:id="rId11" action="ppaction://hlinksldjump"/>
            <a:extLst>
              <a:ext uri="{FF2B5EF4-FFF2-40B4-BE49-F238E27FC236}">
                <a16:creationId xmlns:a16="http://schemas.microsoft.com/office/drawing/2014/main" id="{C58C37E4-417A-4AF8-BFEC-EBE8F1ABD7CD}"/>
              </a:ext>
            </a:extLst>
          </p:cNvPr>
          <p:cNvSpPr txBox="1">
            <a:spLocks noChangeArrowheads="1"/>
          </p:cNvSpPr>
          <p:nvPr/>
        </p:nvSpPr>
        <p:spPr bwMode="auto">
          <a:xfrm>
            <a:off x="5649913" y="1628775"/>
            <a:ext cx="1154112" cy="427038"/>
          </a:xfrm>
          <a:prstGeom prst="rect">
            <a:avLst/>
          </a:prstGeom>
          <a:gradFill rotWithShape="0">
            <a:gsLst>
              <a:gs pos="0">
                <a:srgbClr val="3366FF">
                  <a:alpha val="32999"/>
                </a:srgbClr>
              </a:gs>
              <a:gs pos="100000">
                <a:srgbClr val="FFFFFF"/>
              </a:gs>
            </a:gsLst>
            <a:path path="shape">
              <a:fillToRect l="50000" t="50000" r="50000" b="50000"/>
            </a:path>
          </a:gradFill>
          <a:ln w="9525">
            <a:miter lim="800000"/>
            <a:headEnd/>
            <a:tailEnd/>
          </a:ln>
          <a:scene3d>
            <a:camera prst="legacyPerspectiveTop">
              <a:rot lat="20999970" lon="300000" rev="0"/>
            </a:camera>
            <a:lightRig rig="legacyFlat3" dir="b"/>
          </a:scene3d>
          <a:sp3d extrusionH="121893000" prstMaterial="legacyMatte">
            <a:bevelT w="13500" h="13500" prst="angle"/>
            <a:bevelB w="13500" h="13500" prst="angle"/>
            <a:extrusionClr>
              <a:srgbClr val="3366FF"/>
            </a:extrusionClr>
            <a:contourClr>
              <a:srgbClr val="3366FF"/>
            </a:contourClr>
          </a:sp3d>
        </p:spPr>
        <p:txBody>
          <a:bodyPr>
            <a:spAutoFit/>
            <a:flatTx/>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00">
                <a:latin typeface="黑体" panose="02010609060101010101" pitchFamily="49" charset="-122"/>
                <a:ea typeface="黑体" panose="02010609060101010101" pitchFamily="49" charset="-122"/>
              </a:rPr>
              <a:t> 分 类</a:t>
            </a:r>
          </a:p>
        </p:txBody>
      </p:sp>
      <p:sp>
        <p:nvSpPr>
          <p:cNvPr id="25621" name="文本框 12295">
            <a:extLst>
              <a:ext uri="{FF2B5EF4-FFF2-40B4-BE49-F238E27FC236}">
                <a16:creationId xmlns:a16="http://schemas.microsoft.com/office/drawing/2014/main" id="{3A84A45F-5475-4B00-AE2D-02DC257D088E}"/>
              </a:ext>
            </a:extLst>
          </p:cNvPr>
          <p:cNvSpPr txBox="1">
            <a:spLocks noChangeArrowheads="1"/>
          </p:cNvSpPr>
          <p:nvPr/>
        </p:nvSpPr>
        <p:spPr bwMode="auto">
          <a:xfrm>
            <a:off x="277813" y="1019175"/>
            <a:ext cx="3024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1.1.1  媒体的概念与分类</a:t>
            </a:r>
          </a:p>
        </p:txBody>
      </p:sp>
      <p:sp>
        <p:nvSpPr>
          <p:cNvPr id="56" name="圆角矩形 55">
            <a:extLst>
              <a:ext uri="{FF2B5EF4-FFF2-40B4-BE49-F238E27FC236}">
                <a16:creationId xmlns:a16="http://schemas.microsoft.com/office/drawing/2014/main" id="{F99C80A5-32BD-422D-9E8D-AF7AFC4A9D6E}"/>
              </a:ext>
            </a:extLst>
          </p:cNvPr>
          <p:cNvSpPr/>
          <p:nvPr/>
        </p:nvSpPr>
        <p:spPr>
          <a:xfrm>
            <a:off x="255588" y="981075"/>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4000"/>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6" name="八边形 16385">
            <a:extLst>
              <a:ext uri="{FF2B5EF4-FFF2-40B4-BE49-F238E27FC236}">
                <a16:creationId xmlns:a16="http://schemas.microsoft.com/office/drawing/2014/main" id="{9884AAC2-C36D-4226-9AE9-9EFC6D6913B0}"/>
              </a:ext>
            </a:extLst>
          </p:cNvPr>
          <p:cNvSpPr>
            <a:spLocks noChangeArrowheads="1"/>
          </p:cNvSpPr>
          <p:nvPr/>
        </p:nvSpPr>
        <p:spPr bwMode="auto">
          <a:xfrm>
            <a:off x="2628900" y="2635250"/>
            <a:ext cx="3960813" cy="2952750"/>
          </a:xfrm>
          <a:prstGeom prst="octagon">
            <a:avLst>
              <a:gd name="adj" fmla="val 50000"/>
            </a:avLst>
          </a:prstGeom>
          <a:solidFill>
            <a:srgbClr val="0000FF">
              <a:alpha val="58823"/>
            </a:srgbClr>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nvGrpSpPr>
          <p:cNvPr id="26627" name="组合 16386">
            <a:extLst>
              <a:ext uri="{FF2B5EF4-FFF2-40B4-BE49-F238E27FC236}">
                <a16:creationId xmlns:a16="http://schemas.microsoft.com/office/drawing/2014/main" id="{76A69962-50C9-4135-ADB0-6130656D2E2E}"/>
              </a:ext>
            </a:extLst>
          </p:cNvPr>
          <p:cNvGrpSpPr>
            <a:grpSpLocks/>
          </p:cNvGrpSpPr>
          <p:nvPr/>
        </p:nvGrpSpPr>
        <p:grpSpPr bwMode="auto">
          <a:xfrm>
            <a:off x="2124075" y="3352800"/>
            <a:ext cx="1223963" cy="1225550"/>
            <a:chOff x="0" y="0"/>
            <a:chExt cx="1924" cy="1926"/>
          </a:xfrm>
        </p:grpSpPr>
        <p:sp>
          <p:nvSpPr>
            <p:cNvPr id="26673" name="椭圆 16387">
              <a:extLst>
                <a:ext uri="{FF2B5EF4-FFF2-40B4-BE49-F238E27FC236}">
                  <a16:creationId xmlns:a16="http://schemas.microsoft.com/office/drawing/2014/main" id="{707368BF-FC3D-4DA2-BE7F-DBE050CCE3C7}"/>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6674" name="椭圆 16388">
              <a:extLst>
                <a:ext uri="{FF2B5EF4-FFF2-40B4-BE49-F238E27FC236}">
                  <a16:creationId xmlns:a16="http://schemas.microsoft.com/office/drawing/2014/main" id="{8DA82E2D-CD91-447D-8924-BE5DB43CE7DF}"/>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6675" name="椭圆 16389">
              <a:extLst>
                <a:ext uri="{FF2B5EF4-FFF2-40B4-BE49-F238E27FC236}">
                  <a16:creationId xmlns:a16="http://schemas.microsoft.com/office/drawing/2014/main" id="{D58C09A9-DCC8-4F6C-8E73-CFCF9702E81D}"/>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6676" name="椭圆 16390">
              <a:extLst>
                <a:ext uri="{FF2B5EF4-FFF2-40B4-BE49-F238E27FC236}">
                  <a16:creationId xmlns:a16="http://schemas.microsoft.com/office/drawing/2014/main" id="{28B61608-853D-44FD-A5F3-3C63DCFAEBE2}"/>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6628" name="组合 16391">
            <a:extLst>
              <a:ext uri="{FF2B5EF4-FFF2-40B4-BE49-F238E27FC236}">
                <a16:creationId xmlns:a16="http://schemas.microsoft.com/office/drawing/2014/main" id="{AEA35B3D-94E0-4B67-AA7C-395DB615A4A1}"/>
              </a:ext>
            </a:extLst>
          </p:cNvPr>
          <p:cNvGrpSpPr>
            <a:grpSpLocks/>
          </p:cNvGrpSpPr>
          <p:nvPr/>
        </p:nvGrpSpPr>
        <p:grpSpPr bwMode="auto">
          <a:xfrm>
            <a:off x="2987675" y="5083175"/>
            <a:ext cx="1223963" cy="1225550"/>
            <a:chOff x="0" y="0"/>
            <a:chExt cx="1924" cy="1926"/>
          </a:xfrm>
        </p:grpSpPr>
        <p:sp>
          <p:nvSpPr>
            <p:cNvPr id="26669" name="椭圆 16392">
              <a:extLst>
                <a:ext uri="{FF2B5EF4-FFF2-40B4-BE49-F238E27FC236}">
                  <a16:creationId xmlns:a16="http://schemas.microsoft.com/office/drawing/2014/main" id="{A734699A-1A20-4BF0-80AF-39A43591517F}"/>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6670" name="椭圆 16393">
              <a:extLst>
                <a:ext uri="{FF2B5EF4-FFF2-40B4-BE49-F238E27FC236}">
                  <a16:creationId xmlns:a16="http://schemas.microsoft.com/office/drawing/2014/main" id="{5B49B952-AB24-4603-8C85-23DDC41838FF}"/>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6671" name="椭圆 16394">
              <a:extLst>
                <a:ext uri="{FF2B5EF4-FFF2-40B4-BE49-F238E27FC236}">
                  <a16:creationId xmlns:a16="http://schemas.microsoft.com/office/drawing/2014/main" id="{9A400BF0-5A6B-417C-853F-7DF56A8718DD}"/>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6672" name="椭圆 16395">
              <a:extLst>
                <a:ext uri="{FF2B5EF4-FFF2-40B4-BE49-F238E27FC236}">
                  <a16:creationId xmlns:a16="http://schemas.microsoft.com/office/drawing/2014/main" id="{09F8EA3F-51FB-415B-B045-050EEF14AF31}"/>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6629" name="组合 16396">
            <a:extLst>
              <a:ext uri="{FF2B5EF4-FFF2-40B4-BE49-F238E27FC236}">
                <a16:creationId xmlns:a16="http://schemas.microsoft.com/office/drawing/2014/main" id="{CC5C6A1B-7BAD-48CC-AB58-A1A91BA34D8C}"/>
              </a:ext>
            </a:extLst>
          </p:cNvPr>
          <p:cNvGrpSpPr>
            <a:grpSpLocks/>
          </p:cNvGrpSpPr>
          <p:nvPr/>
        </p:nvGrpSpPr>
        <p:grpSpPr bwMode="auto">
          <a:xfrm>
            <a:off x="5006975" y="5083175"/>
            <a:ext cx="1223963" cy="1225550"/>
            <a:chOff x="0" y="0"/>
            <a:chExt cx="1924" cy="1926"/>
          </a:xfrm>
        </p:grpSpPr>
        <p:sp>
          <p:nvSpPr>
            <p:cNvPr id="26665" name="椭圆 16397">
              <a:extLst>
                <a:ext uri="{FF2B5EF4-FFF2-40B4-BE49-F238E27FC236}">
                  <a16:creationId xmlns:a16="http://schemas.microsoft.com/office/drawing/2014/main" id="{38A0F8A4-7880-40D4-89B6-750E7625FE6F}"/>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6666" name="椭圆 16398">
              <a:extLst>
                <a:ext uri="{FF2B5EF4-FFF2-40B4-BE49-F238E27FC236}">
                  <a16:creationId xmlns:a16="http://schemas.microsoft.com/office/drawing/2014/main" id="{1D670E2A-608B-47A6-BD8B-348FC22F4F01}"/>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6667" name="椭圆 16399">
              <a:extLst>
                <a:ext uri="{FF2B5EF4-FFF2-40B4-BE49-F238E27FC236}">
                  <a16:creationId xmlns:a16="http://schemas.microsoft.com/office/drawing/2014/main" id="{31E5760D-28E3-4D6A-8894-D7C9C206B56E}"/>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6668" name="椭圆 16400">
              <a:extLst>
                <a:ext uri="{FF2B5EF4-FFF2-40B4-BE49-F238E27FC236}">
                  <a16:creationId xmlns:a16="http://schemas.microsoft.com/office/drawing/2014/main" id="{B8B9586F-2A8A-4662-858A-06D7A9E84ED8}"/>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6630" name="组合 16401">
            <a:extLst>
              <a:ext uri="{FF2B5EF4-FFF2-40B4-BE49-F238E27FC236}">
                <a16:creationId xmlns:a16="http://schemas.microsoft.com/office/drawing/2014/main" id="{E7BA6B0B-F968-499A-BCE8-12F93AE9C577}"/>
              </a:ext>
            </a:extLst>
          </p:cNvPr>
          <p:cNvGrpSpPr>
            <a:grpSpLocks/>
          </p:cNvGrpSpPr>
          <p:nvPr/>
        </p:nvGrpSpPr>
        <p:grpSpPr bwMode="auto">
          <a:xfrm>
            <a:off x="5870575" y="3279775"/>
            <a:ext cx="1223963" cy="1225550"/>
            <a:chOff x="0" y="0"/>
            <a:chExt cx="1924" cy="1926"/>
          </a:xfrm>
        </p:grpSpPr>
        <p:sp>
          <p:nvSpPr>
            <p:cNvPr id="26661" name="椭圆 16402">
              <a:extLst>
                <a:ext uri="{FF2B5EF4-FFF2-40B4-BE49-F238E27FC236}">
                  <a16:creationId xmlns:a16="http://schemas.microsoft.com/office/drawing/2014/main" id="{69527FA5-5EC9-4D13-9852-ADB9CAAE7E69}"/>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6662" name="椭圆 16403">
              <a:extLst>
                <a:ext uri="{FF2B5EF4-FFF2-40B4-BE49-F238E27FC236}">
                  <a16:creationId xmlns:a16="http://schemas.microsoft.com/office/drawing/2014/main" id="{11F49330-8AD4-4797-AA72-FA5EBE71A6E4}"/>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6663" name="椭圆 16404">
              <a:extLst>
                <a:ext uri="{FF2B5EF4-FFF2-40B4-BE49-F238E27FC236}">
                  <a16:creationId xmlns:a16="http://schemas.microsoft.com/office/drawing/2014/main" id="{8397EFE7-DF1D-4A8D-8BFC-36288E50F1A7}"/>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6664" name="椭圆 16405">
              <a:extLst>
                <a:ext uri="{FF2B5EF4-FFF2-40B4-BE49-F238E27FC236}">
                  <a16:creationId xmlns:a16="http://schemas.microsoft.com/office/drawing/2014/main" id="{A891C4EE-A31E-4BAC-BADA-78936C05FCF8}"/>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6631" name="组合 16406">
            <a:extLst>
              <a:ext uri="{FF2B5EF4-FFF2-40B4-BE49-F238E27FC236}">
                <a16:creationId xmlns:a16="http://schemas.microsoft.com/office/drawing/2014/main" id="{A583F302-F1DE-4938-9E94-6DAD2828299B}"/>
              </a:ext>
            </a:extLst>
          </p:cNvPr>
          <p:cNvGrpSpPr>
            <a:grpSpLocks/>
          </p:cNvGrpSpPr>
          <p:nvPr/>
        </p:nvGrpSpPr>
        <p:grpSpPr bwMode="auto">
          <a:xfrm>
            <a:off x="3997325" y="1914525"/>
            <a:ext cx="1223963" cy="1225550"/>
            <a:chOff x="0" y="0"/>
            <a:chExt cx="1924" cy="1926"/>
          </a:xfrm>
        </p:grpSpPr>
        <p:sp>
          <p:nvSpPr>
            <p:cNvPr id="26657" name="椭圆 16407">
              <a:extLst>
                <a:ext uri="{FF2B5EF4-FFF2-40B4-BE49-F238E27FC236}">
                  <a16:creationId xmlns:a16="http://schemas.microsoft.com/office/drawing/2014/main" id="{1A648270-45DB-4A6C-9F05-69B4EFC2C318}"/>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6658" name="椭圆 16408">
              <a:extLst>
                <a:ext uri="{FF2B5EF4-FFF2-40B4-BE49-F238E27FC236}">
                  <a16:creationId xmlns:a16="http://schemas.microsoft.com/office/drawing/2014/main" id="{2734F020-A8FA-4080-8555-2861131E3C5F}"/>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6659" name="椭圆 16409">
              <a:extLst>
                <a:ext uri="{FF2B5EF4-FFF2-40B4-BE49-F238E27FC236}">
                  <a16:creationId xmlns:a16="http://schemas.microsoft.com/office/drawing/2014/main" id="{60AEF987-DA79-4BEC-99CE-F723A60E2700}"/>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6660" name="椭圆 16410">
              <a:extLst>
                <a:ext uri="{FF2B5EF4-FFF2-40B4-BE49-F238E27FC236}">
                  <a16:creationId xmlns:a16="http://schemas.microsoft.com/office/drawing/2014/main" id="{C50F8B2D-8D1B-47BB-B932-C14A39D4F7FE}"/>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sp>
        <p:nvSpPr>
          <p:cNvPr id="26632" name="文本框 16411">
            <a:hlinkHover r:id="rId3" action="ppaction://hlinksldjump"/>
            <a:extLst>
              <a:ext uri="{FF2B5EF4-FFF2-40B4-BE49-F238E27FC236}">
                <a16:creationId xmlns:a16="http://schemas.microsoft.com/office/drawing/2014/main" id="{B7FE9FE0-616E-48E4-B803-66A84FBB6026}"/>
              </a:ext>
            </a:extLst>
          </p:cNvPr>
          <p:cNvSpPr txBox="1">
            <a:spLocks noChangeArrowheads="1"/>
          </p:cNvSpPr>
          <p:nvPr/>
        </p:nvSpPr>
        <p:spPr bwMode="auto">
          <a:xfrm>
            <a:off x="4140200" y="2130425"/>
            <a:ext cx="10795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华文新魏" panose="02010800040101010101" pitchFamily="2" charset="-122"/>
                <a:ea typeface="华文新魏" panose="02010800040101010101" pitchFamily="2" charset="-122"/>
              </a:rPr>
              <a:t>感 觉</a:t>
            </a:r>
          </a:p>
          <a:p>
            <a:pPr eaLnBrk="1" hangingPunct="1">
              <a:spcBef>
                <a:spcPct val="0"/>
              </a:spcBef>
              <a:buFontTx/>
              <a:buNone/>
            </a:pPr>
            <a:r>
              <a:rPr lang="zh-CN" altLang="en-US" sz="2400">
                <a:latin typeface="华文新魏" panose="02010800040101010101" pitchFamily="2" charset="-122"/>
                <a:ea typeface="华文新魏" panose="02010800040101010101" pitchFamily="2" charset="-122"/>
              </a:rPr>
              <a:t>媒 体</a:t>
            </a:r>
          </a:p>
        </p:txBody>
      </p:sp>
      <p:sp>
        <p:nvSpPr>
          <p:cNvPr id="26633" name="文本框 16412">
            <a:hlinkHover r:id="rId4" action="ppaction://hlinksldjump"/>
            <a:extLst>
              <a:ext uri="{FF2B5EF4-FFF2-40B4-BE49-F238E27FC236}">
                <a16:creationId xmlns:a16="http://schemas.microsoft.com/office/drawing/2014/main" id="{39FFB4A4-993F-40E5-971A-920BC0B4FEB6}"/>
              </a:ext>
            </a:extLst>
          </p:cNvPr>
          <p:cNvSpPr txBox="1">
            <a:spLocks noChangeArrowheads="1"/>
          </p:cNvSpPr>
          <p:nvPr/>
        </p:nvSpPr>
        <p:spPr bwMode="auto">
          <a:xfrm>
            <a:off x="2268538" y="3571875"/>
            <a:ext cx="8953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ea typeface="华文新魏" panose="02010800040101010101" pitchFamily="2" charset="-122"/>
              </a:rPr>
              <a:t>表 示</a:t>
            </a:r>
          </a:p>
          <a:p>
            <a:pPr eaLnBrk="1" hangingPunct="1">
              <a:spcBef>
                <a:spcPct val="0"/>
              </a:spcBef>
              <a:buFontTx/>
              <a:buNone/>
            </a:pPr>
            <a:r>
              <a:rPr lang="zh-CN" altLang="en-US" sz="2400">
                <a:ea typeface="华文新魏" panose="02010800040101010101" pitchFamily="2" charset="-122"/>
              </a:rPr>
              <a:t>媒 体</a:t>
            </a:r>
          </a:p>
        </p:txBody>
      </p:sp>
      <p:sp>
        <p:nvSpPr>
          <p:cNvPr id="26634" name="文本框 16413">
            <a:hlinkHover r:id="rId5" action="ppaction://hlinksldjump"/>
            <a:extLst>
              <a:ext uri="{FF2B5EF4-FFF2-40B4-BE49-F238E27FC236}">
                <a16:creationId xmlns:a16="http://schemas.microsoft.com/office/drawing/2014/main" id="{AE25E215-6851-4CE1-BCD5-1AF25919E515}"/>
              </a:ext>
            </a:extLst>
          </p:cNvPr>
          <p:cNvSpPr txBox="1">
            <a:spLocks noChangeArrowheads="1"/>
          </p:cNvSpPr>
          <p:nvPr/>
        </p:nvSpPr>
        <p:spPr bwMode="auto">
          <a:xfrm>
            <a:off x="3130550" y="5299075"/>
            <a:ext cx="8858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FF3300"/>
                </a:solidFill>
                <a:latin typeface="华文新魏" panose="02010800040101010101" pitchFamily="2" charset="-122"/>
                <a:ea typeface="华文新魏" panose="02010800040101010101" pitchFamily="2" charset="-122"/>
              </a:rPr>
              <a:t>显 示</a:t>
            </a:r>
          </a:p>
          <a:p>
            <a:pPr eaLnBrk="1" hangingPunct="1">
              <a:spcBef>
                <a:spcPct val="0"/>
              </a:spcBef>
              <a:buFontTx/>
              <a:buNone/>
            </a:pPr>
            <a:r>
              <a:rPr lang="zh-CN" altLang="en-US" sz="2400">
                <a:solidFill>
                  <a:srgbClr val="FF3300"/>
                </a:solidFill>
                <a:latin typeface="华文新魏" panose="02010800040101010101" pitchFamily="2" charset="-122"/>
                <a:ea typeface="华文新魏" panose="02010800040101010101" pitchFamily="2" charset="-122"/>
              </a:rPr>
              <a:t>媒 体</a:t>
            </a:r>
          </a:p>
        </p:txBody>
      </p:sp>
      <p:sp>
        <p:nvSpPr>
          <p:cNvPr id="26635" name="文本框 16414">
            <a:hlinkHover r:id="rId6" action="ppaction://hlinksldjump"/>
            <a:extLst>
              <a:ext uri="{FF2B5EF4-FFF2-40B4-BE49-F238E27FC236}">
                <a16:creationId xmlns:a16="http://schemas.microsoft.com/office/drawing/2014/main" id="{4CE4FC1B-3DAE-4048-A745-E1C093388B9C}"/>
              </a:ext>
            </a:extLst>
          </p:cNvPr>
          <p:cNvSpPr txBox="1">
            <a:spLocks noChangeArrowheads="1"/>
          </p:cNvSpPr>
          <p:nvPr/>
        </p:nvSpPr>
        <p:spPr bwMode="auto">
          <a:xfrm>
            <a:off x="5148263" y="5299075"/>
            <a:ext cx="9779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ea typeface="华文新魏" panose="02010800040101010101" pitchFamily="2" charset="-122"/>
              </a:rPr>
              <a:t>存 储</a:t>
            </a:r>
          </a:p>
          <a:p>
            <a:pPr eaLnBrk="1" hangingPunct="1">
              <a:spcBef>
                <a:spcPct val="0"/>
              </a:spcBef>
              <a:buFontTx/>
              <a:buNone/>
            </a:pPr>
            <a:r>
              <a:rPr lang="zh-CN" altLang="en-US" sz="2400">
                <a:ea typeface="华文新魏" panose="02010800040101010101" pitchFamily="2" charset="-122"/>
              </a:rPr>
              <a:t>媒 体</a:t>
            </a:r>
          </a:p>
        </p:txBody>
      </p:sp>
      <p:sp>
        <p:nvSpPr>
          <p:cNvPr id="26636" name="文本框 16415">
            <a:hlinkHover r:id="rId7" action="ppaction://hlinksldjump"/>
            <a:extLst>
              <a:ext uri="{FF2B5EF4-FFF2-40B4-BE49-F238E27FC236}">
                <a16:creationId xmlns:a16="http://schemas.microsoft.com/office/drawing/2014/main" id="{14B3CDA9-B7EC-48C3-A88F-38CB3AE2F125}"/>
              </a:ext>
            </a:extLst>
          </p:cNvPr>
          <p:cNvSpPr txBox="1">
            <a:spLocks noChangeArrowheads="1"/>
          </p:cNvSpPr>
          <p:nvPr/>
        </p:nvSpPr>
        <p:spPr bwMode="auto">
          <a:xfrm>
            <a:off x="6013450" y="3495675"/>
            <a:ext cx="9890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ea typeface="华文新魏" panose="02010800040101010101" pitchFamily="2" charset="-122"/>
              </a:rPr>
              <a:t>传 输</a:t>
            </a:r>
          </a:p>
          <a:p>
            <a:pPr eaLnBrk="1" hangingPunct="1">
              <a:spcBef>
                <a:spcPct val="0"/>
              </a:spcBef>
              <a:buFontTx/>
              <a:buNone/>
            </a:pPr>
            <a:r>
              <a:rPr lang="zh-CN" altLang="en-US" sz="2400">
                <a:ea typeface="华文新魏" panose="02010800040101010101" pitchFamily="2" charset="-122"/>
              </a:rPr>
              <a:t>媒 体</a:t>
            </a:r>
          </a:p>
        </p:txBody>
      </p:sp>
      <p:sp>
        <p:nvSpPr>
          <p:cNvPr id="26637" name="文本框 16416">
            <a:extLst>
              <a:ext uri="{FF2B5EF4-FFF2-40B4-BE49-F238E27FC236}">
                <a16:creationId xmlns:a16="http://schemas.microsoft.com/office/drawing/2014/main" id="{0B68E1D8-2A58-48AA-815C-CA8E6EE25EBD}"/>
              </a:ext>
            </a:extLst>
          </p:cNvPr>
          <p:cNvSpPr txBox="1">
            <a:spLocks noChangeArrowheads="1"/>
          </p:cNvSpPr>
          <p:nvPr/>
        </p:nvSpPr>
        <p:spPr bwMode="auto">
          <a:xfrm>
            <a:off x="3492500" y="3340100"/>
            <a:ext cx="22320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000">
                <a:solidFill>
                  <a:schemeClr val="bg1"/>
                </a:solidFill>
                <a:ea typeface="华文新魏" panose="02010800040101010101" pitchFamily="2" charset="-122"/>
              </a:rPr>
              <a:t>       </a:t>
            </a:r>
            <a:r>
              <a:rPr lang="zh-CN" altLang="en-US" sz="1800">
                <a:solidFill>
                  <a:schemeClr val="bg1"/>
                </a:solidFill>
                <a:latin typeface="微软雅黑" panose="020B0503020204020204" pitchFamily="34" charset="-122"/>
                <a:ea typeface="微软雅黑" panose="020B0503020204020204" pitchFamily="34" charset="-122"/>
              </a:rPr>
              <a:t>感觉媒体和用于通信的电信号之间转换的物理设备。</a:t>
            </a:r>
          </a:p>
        </p:txBody>
      </p:sp>
      <p:sp>
        <p:nvSpPr>
          <p:cNvPr id="26638" name="文本框 99373">
            <a:extLst>
              <a:ext uri="{FF2B5EF4-FFF2-40B4-BE49-F238E27FC236}">
                <a16:creationId xmlns:a16="http://schemas.microsoft.com/office/drawing/2014/main" id="{426DF377-2B00-4821-A439-A41D682B7764}"/>
              </a:ext>
            </a:extLst>
          </p:cNvPr>
          <p:cNvSpPr txBox="1">
            <a:spLocks noChangeArrowheads="1"/>
          </p:cNvSpPr>
          <p:nvPr/>
        </p:nvSpPr>
        <p:spPr bwMode="auto">
          <a:xfrm>
            <a:off x="2481263" y="115888"/>
            <a:ext cx="453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1</a:t>
            </a:r>
            <a:r>
              <a:rPr lang="zh-CN" altLang="en-US" sz="2600" b="1">
                <a:solidFill>
                  <a:schemeClr val="bg1"/>
                </a:solidFill>
                <a:latin typeface="黑体" panose="02010609060101010101" pitchFamily="49" charset="-122"/>
                <a:ea typeface="黑体" panose="02010609060101010101" pitchFamily="49" charset="-122"/>
              </a:rPr>
              <a:t> 多媒体技术基本概念</a:t>
            </a:r>
          </a:p>
        </p:txBody>
      </p:sp>
      <p:grpSp>
        <p:nvGrpSpPr>
          <p:cNvPr id="26639" name="组合 8">
            <a:extLst>
              <a:ext uri="{FF2B5EF4-FFF2-40B4-BE49-F238E27FC236}">
                <a16:creationId xmlns:a16="http://schemas.microsoft.com/office/drawing/2014/main" id="{7599551F-EE05-4C00-B235-5B23FAA96B2B}"/>
              </a:ext>
            </a:extLst>
          </p:cNvPr>
          <p:cNvGrpSpPr>
            <a:grpSpLocks/>
          </p:cNvGrpSpPr>
          <p:nvPr/>
        </p:nvGrpSpPr>
        <p:grpSpPr bwMode="auto">
          <a:xfrm>
            <a:off x="8526463" y="2906713"/>
            <a:ext cx="504825" cy="504825"/>
            <a:chOff x="8521417" y="2709863"/>
            <a:chExt cx="504056" cy="504056"/>
          </a:xfrm>
        </p:grpSpPr>
        <p:sp>
          <p:nvSpPr>
            <p:cNvPr id="60" name="椭圆 59">
              <a:extLst>
                <a:ext uri="{FF2B5EF4-FFF2-40B4-BE49-F238E27FC236}">
                  <a16:creationId xmlns:a16="http://schemas.microsoft.com/office/drawing/2014/main" id="{D606B750-ABEA-4262-8F62-5119BAB2F38A}"/>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1" name="椭圆 60">
              <a:extLst>
                <a:ext uri="{FF2B5EF4-FFF2-40B4-BE49-F238E27FC236}">
                  <a16:creationId xmlns:a16="http://schemas.microsoft.com/office/drawing/2014/main" id="{B7B5F151-4862-4C7C-A242-FB4630B7FED2}"/>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上箭头 5155">
              <a:hlinkClick r:id="rId7" action="ppaction://hlinksldjump" tooltip="下一个知识点"/>
              <a:extLst>
                <a:ext uri="{FF2B5EF4-FFF2-40B4-BE49-F238E27FC236}">
                  <a16:creationId xmlns:a16="http://schemas.microsoft.com/office/drawing/2014/main" id="{76158F3A-93E6-49F7-9D21-59E36D5070A7}"/>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26640" name="组合 23">
            <a:extLst>
              <a:ext uri="{FF2B5EF4-FFF2-40B4-BE49-F238E27FC236}">
                <a16:creationId xmlns:a16="http://schemas.microsoft.com/office/drawing/2014/main" id="{FD23BAB0-6830-4AEE-B7DB-9074C9A752BD}"/>
              </a:ext>
            </a:extLst>
          </p:cNvPr>
          <p:cNvGrpSpPr>
            <a:grpSpLocks/>
          </p:cNvGrpSpPr>
          <p:nvPr/>
        </p:nvGrpSpPr>
        <p:grpSpPr bwMode="auto">
          <a:xfrm>
            <a:off x="8526463" y="3717925"/>
            <a:ext cx="504825" cy="504825"/>
            <a:chOff x="8432678" y="1661126"/>
            <a:chExt cx="504056" cy="504056"/>
          </a:xfrm>
        </p:grpSpPr>
        <p:sp>
          <p:nvSpPr>
            <p:cNvPr id="46" name="椭圆 45">
              <a:extLst>
                <a:ext uri="{FF2B5EF4-FFF2-40B4-BE49-F238E27FC236}">
                  <a16:creationId xmlns:a16="http://schemas.microsoft.com/office/drawing/2014/main" id="{C55438DE-E50A-43EC-9E5B-279747F6F1C1}"/>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8" action="ppaction://hlinksldjump" tooltip="返回知识点目录"/>
              <a:extLst>
                <a:ext uri="{FF2B5EF4-FFF2-40B4-BE49-F238E27FC236}">
                  <a16:creationId xmlns:a16="http://schemas.microsoft.com/office/drawing/2014/main" id="{15C05805-398F-4C63-9F46-550A88B289B3}"/>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8" name="椭圆 47">
              <a:extLst>
                <a:ext uri="{FF2B5EF4-FFF2-40B4-BE49-F238E27FC236}">
                  <a16:creationId xmlns:a16="http://schemas.microsoft.com/office/drawing/2014/main" id="{186B21E8-6093-43EE-8B4B-884F90A2E6FA}"/>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6641" name="文本框 14383">
            <a:hlinkClick r:id="rId9" action="ppaction://hlinksldjump"/>
            <a:hlinkHover r:id="rId9" action="ppaction://hlinksldjump"/>
            <a:extLst>
              <a:ext uri="{FF2B5EF4-FFF2-40B4-BE49-F238E27FC236}">
                <a16:creationId xmlns:a16="http://schemas.microsoft.com/office/drawing/2014/main" id="{B1937C3A-5021-48E0-BC01-3DD6D25123D0}"/>
              </a:ext>
            </a:extLst>
          </p:cNvPr>
          <p:cNvSpPr txBox="1">
            <a:spLocks noChangeArrowheads="1"/>
          </p:cNvSpPr>
          <p:nvPr/>
        </p:nvSpPr>
        <p:spPr bwMode="auto">
          <a:xfrm>
            <a:off x="2554288" y="1633538"/>
            <a:ext cx="1152525" cy="427037"/>
          </a:xfrm>
          <a:prstGeom prst="rect">
            <a:avLst/>
          </a:prstGeom>
          <a:gradFill rotWithShape="0">
            <a:gsLst>
              <a:gs pos="0">
                <a:srgbClr val="3366FF">
                  <a:alpha val="23000"/>
                </a:srgbClr>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00">
                <a:latin typeface="黑体" panose="02010609060101010101" pitchFamily="49" charset="-122"/>
                <a:ea typeface="黑体" panose="02010609060101010101" pitchFamily="49" charset="-122"/>
              </a:rPr>
              <a:t> 概 念 </a:t>
            </a:r>
          </a:p>
        </p:txBody>
      </p:sp>
      <p:pic>
        <p:nvPicPr>
          <p:cNvPr id="26642" name="组合 24">
            <a:extLst>
              <a:ext uri="{FF2B5EF4-FFF2-40B4-BE49-F238E27FC236}">
                <a16:creationId xmlns:a16="http://schemas.microsoft.com/office/drawing/2014/main" id="{77152CA7-0A4F-4BBB-A7CA-727E0DB3151C}"/>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4263" y="1701800"/>
            <a:ext cx="2730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43" name="组合 24">
            <a:extLst>
              <a:ext uri="{FF2B5EF4-FFF2-40B4-BE49-F238E27FC236}">
                <a16:creationId xmlns:a16="http://schemas.microsoft.com/office/drawing/2014/main" id="{C37EA0E1-2757-4D94-981D-243ADA0A6CA6}"/>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7013" y="1701800"/>
            <a:ext cx="2730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44" name="文本框 14386">
            <a:hlinkClick r:id="rId11" action="ppaction://hlinksldjump"/>
            <a:hlinkHover r:id="rId11" action="ppaction://hlinksldjump"/>
            <a:extLst>
              <a:ext uri="{FF2B5EF4-FFF2-40B4-BE49-F238E27FC236}">
                <a16:creationId xmlns:a16="http://schemas.microsoft.com/office/drawing/2014/main" id="{3A321D1C-00E9-4723-9554-256C3AE08198}"/>
              </a:ext>
            </a:extLst>
          </p:cNvPr>
          <p:cNvSpPr txBox="1">
            <a:spLocks noChangeArrowheads="1"/>
          </p:cNvSpPr>
          <p:nvPr/>
        </p:nvSpPr>
        <p:spPr bwMode="auto">
          <a:xfrm>
            <a:off x="5649913" y="1628775"/>
            <a:ext cx="1154112" cy="427038"/>
          </a:xfrm>
          <a:prstGeom prst="rect">
            <a:avLst/>
          </a:prstGeom>
          <a:gradFill rotWithShape="0">
            <a:gsLst>
              <a:gs pos="0">
                <a:srgbClr val="3366FF">
                  <a:alpha val="32999"/>
                </a:srgbClr>
              </a:gs>
              <a:gs pos="100000">
                <a:srgbClr val="FFFFFF"/>
              </a:gs>
            </a:gsLst>
            <a:path path="shape">
              <a:fillToRect l="50000" t="50000" r="50000" b="50000"/>
            </a:path>
          </a:gradFill>
          <a:ln w="9525">
            <a:miter lim="800000"/>
            <a:headEnd/>
            <a:tailEnd/>
          </a:ln>
          <a:scene3d>
            <a:camera prst="legacyPerspectiveTop">
              <a:rot lat="20999970" lon="300000" rev="0"/>
            </a:camera>
            <a:lightRig rig="legacyFlat3" dir="b"/>
          </a:scene3d>
          <a:sp3d extrusionH="121893000" prstMaterial="legacyMatte">
            <a:bevelT w="13500" h="13500" prst="angle"/>
            <a:bevelB w="13500" h="13500" prst="angle"/>
            <a:extrusionClr>
              <a:srgbClr val="3366FF"/>
            </a:extrusionClr>
            <a:contourClr>
              <a:srgbClr val="3366FF"/>
            </a:contourClr>
          </a:sp3d>
        </p:spPr>
        <p:txBody>
          <a:bodyPr>
            <a:spAutoFit/>
            <a:flatTx/>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00">
                <a:latin typeface="黑体" panose="02010609060101010101" pitchFamily="49" charset="-122"/>
                <a:ea typeface="黑体" panose="02010609060101010101" pitchFamily="49" charset="-122"/>
              </a:rPr>
              <a:t> 分 类</a:t>
            </a:r>
          </a:p>
        </p:txBody>
      </p:sp>
      <p:sp>
        <p:nvSpPr>
          <p:cNvPr id="26645" name="文本框 12295">
            <a:extLst>
              <a:ext uri="{FF2B5EF4-FFF2-40B4-BE49-F238E27FC236}">
                <a16:creationId xmlns:a16="http://schemas.microsoft.com/office/drawing/2014/main" id="{B3B42E89-8D02-4C1E-A5EF-229BE3A2903F}"/>
              </a:ext>
            </a:extLst>
          </p:cNvPr>
          <p:cNvSpPr txBox="1">
            <a:spLocks noChangeArrowheads="1"/>
          </p:cNvSpPr>
          <p:nvPr/>
        </p:nvSpPr>
        <p:spPr bwMode="auto">
          <a:xfrm>
            <a:off x="277813" y="1019175"/>
            <a:ext cx="3024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1.1.1  媒体的概念与分类</a:t>
            </a:r>
          </a:p>
        </p:txBody>
      </p:sp>
      <p:sp>
        <p:nvSpPr>
          <p:cNvPr id="54" name="圆角矩形 53">
            <a:extLst>
              <a:ext uri="{FF2B5EF4-FFF2-40B4-BE49-F238E27FC236}">
                <a16:creationId xmlns:a16="http://schemas.microsoft.com/office/drawing/2014/main" id="{0789764F-BCD8-49BD-850D-91CE8494A01A}"/>
              </a:ext>
            </a:extLst>
          </p:cNvPr>
          <p:cNvSpPr/>
          <p:nvPr/>
        </p:nvSpPr>
        <p:spPr>
          <a:xfrm>
            <a:off x="255588" y="981075"/>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4000"/>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0" name="八边形 17409">
            <a:extLst>
              <a:ext uri="{FF2B5EF4-FFF2-40B4-BE49-F238E27FC236}">
                <a16:creationId xmlns:a16="http://schemas.microsoft.com/office/drawing/2014/main" id="{60D89F06-BFC1-4356-9512-DB363FA3573F}"/>
              </a:ext>
            </a:extLst>
          </p:cNvPr>
          <p:cNvSpPr>
            <a:spLocks noChangeArrowheads="1"/>
          </p:cNvSpPr>
          <p:nvPr/>
        </p:nvSpPr>
        <p:spPr bwMode="auto">
          <a:xfrm>
            <a:off x="2627313" y="2635250"/>
            <a:ext cx="3960812" cy="2952750"/>
          </a:xfrm>
          <a:prstGeom prst="octagon">
            <a:avLst>
              <a:gd name="adj" fmla="val 50000"/>
            </a:avLst>
          </a:prstGeom>
          <a:solidFill>
            <a:srgbClr val="0000FF">
              <a:alpha val="58823"/>
            </a:srgbClr>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nvGrpSpPr>
          <p:cNvPr id="27651" name="组合 17410">
            <a:extLst>
              <a:ext uri="{FF2B5EF4-FFF2-40B4-BE49-F238E27FC236}">
                <a16:creationId xmlns:a16="http://schemas.microsoft.com/office/drawing/2014/main" id="{7431D465-9F20-4F44-A232-E558E428DD21}"/>
              </a:ext>
            </a:extLst>
          </p:cNvPr>
          <p:cNvGrpSpPr>
            <a:grpSpLocks/>
          </p:cNvGrpSpPr>
          <p:nvPr/>
        </p:nvGrpSpPr>
        <p:grpSpPr bwMode="auto">
          <a:xfrm>
            <a:off x="2122488" y="3352800"/>
            <a:ext cx="1223962" cy="1225550"/>
            <a:chOff x="0" y="0"/>
            <a:chExt cx="1924" cy="1926"/>
          </a:xfrm>
        </p:grpSpPr>
        <p:sp>
          <p:nvSpPr>
            <p:cNvPr id="27697" name="椭圆 17411">
              <a:extLst>
                <a:ext uri="{FF2B5EF4-FFF2-40B4-BE49-F238E27FC236}">
                  <a16:creationId xmlns:a16="http://schemas.microsoft.com/office/drawing/2014/main" id="{6EB3B4B4-35F8-4C92-981F-7CF4DF29EFF3}"/>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7698" name="椭圆 17412">
              <a:extLst>
                <a:ext uri="{FF2B5EF4-FFF2-40B4-BE49-F238E27FC236}">
                  <a16:creationId xmlns:a16="http://schemas.microsoft.com/office/drawing/2014/main" id="{333770FC-165C-4AB7-AA62-26969138314E}"/>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7699" name="椭圆 17413">
              <a:extLst>
                <a:ext uri="{FF2B5EF4-FFF2-40B4-BE49-F238E27FC236}">
                  <a16:creationId xmlns:a16="http://schemas.microsoft.com/office/drawing/2014/main" id="{4C5F9B63-847B-4394-9D75-2742410FA0BC}"/>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7700" name="椭圆 17414">
              <a:extLst>
                <a:ext uri="{FF2B5EF4-FFF2-40B4-BE49-F238E27FC236}">
                  <a16:creationId xmlns:a16="http://schemas.microsoft.com/office/drawing/2014/main" id="{A794BDC4-6F92-49EF-881B-61731A78BC60}"/>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7652" name="组合 17415">
            <a:extLst>
              <a:ext uri="{FF2B5EF4-FFF2-40B4-BE49-F238E27FC236}">
                <a16:creationId xmlns:a16="http://schemas.microsoft.com/office/drawing/2014/main" id="{C11C18C3-2AC7-49AE-9DA9-807402423CC5}"/>
              </a:ext>
            </a:extLst>
          </p:cNvPr>
          <p:cNvGrpSpPr>
            <a:grpSpLocks/>
          </p:cNvGrpSpPr>
          <p:nvPr/>
        </p:nvGrpSpPr>
        <p:grpSpPr bwMode="auto">
          <a:xfrm>
            <a:off x="2986088" y="5083175"/>
            <a:ext cx="1223962" cy="1225550"/>
            <a:chOff x="0" y="0"/>
            <a:chExt cx="1924" cy="1926"/>
          </a:xfrm>
        </p:grpSpPr>
        <p:sp>
          <p:nvSpPr>
            <p:cNvPr id="27693" name="椭圆 17416">
              <a:extLst>
                <a:ext uri="{FF2B5EF4-FFF2-40B4-BE49-F238E27FC236}">
                  <a16:creationId xmlns:a16="http://schemas.microsoft.com/office/drawing/2014/main" id="{80EA0D63-8943-445F-A75D-295C2DBE3B24}"/>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7694" name="椭圆 17417">
              <a:extLst>
                <a:ext uri="{FF2B5EF4-FFF2-40B4-BE49-F238E27FC236}">
                  <a16:creationId xmlns:a16="http://schemas.microsoft.com/office/drawing/2014/main" id="{21B42A64-9513-47B3-9C73-76EC33656598}"/>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7695" name="椭圆 17418">
              <a:extLst>
                <a:ext uri="{FF2B5EF4-FFF2-40B4-BE49-F238E27FC236}">
                  <a16:creationId xmlns:a16="http://schemas.microsoft.com/office/drawing/2014/main" id="{000C21E3-F671-45CA-9A35-55FCAE63C612}"/>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7696" name="椭圆 17419">
              <a:extLst>
                <a:ext uri="{FF2B5EF4-FFF2-40B4-BE49-F238E27FC236}">
                  <a16:creationId xmlns:a16="http://schemas.microsoft.com/office/drawing/2014/main" id="{C7E78625-FDA6-4164-8728-37B885FEF447}"/>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7653" name="组合 17420">
            <a:extLst>
              <a:ext uri="{FF2B5EF4-FFF2-40B4-BE49-F238E27FC236}">
                <a16:creationId xmlns:a16="http://schemas.microsoft.com/office/drawing/2014/main" id="{DD65CD9E-CABB-48AA-B2F8-3978D0309240}"/>
              </a:ext>
            </a:extLst>
          </p:cNvPr>
          <p:cNvGrpSpPr>
            <a:grpSpLocks/>
          </p:cNvGrpSpPr>
          <p:nvPr/>
        </p:nvGrpSpPr>
        <p:grpSpPr bwMode="auto">
          <a:xfrm>
            <a:off x="5005388" y="5083175"/>
            <a:ext cx="1223962" cy="1225550"/>
            <a:chOff x="0" y="0"/>
            <a:chExt cx="1924" cy="1926"/>
          </a:xfrm>
        </p:grpSpPr>
        <p:sp>
          <p:nvSpPr>
            <p:cNvPr id="27689" name="椭圆 17421">
              <a:extLst>
                <a:ext uri="{FF2B5EF4-FFF2-40B4-BE49-F238E27FC236}">
                  <a16:creationId xmlns:a16="http://schemas.microsoft.com/office/drawing/2014/main" id="{185C80BD-ED3E-4A0A-BA35-7AE3CF00E716}"/>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7690" name="椭圆 17422">
              <a:extLst>
                <a:ext uri="{FF2B5EF4-FFF2-40B4-BE49-F238E27FC236}">
                  <a16:creationId xmlns:a16="http://schemas.microsoft.com/office/drawing/2014/main" id="{871EC583-3CEF-4258-8AF7-298C7105C721}"/>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7691" name="椭圆 17423">
              <a:extLst>
                <a:ext uri="{FF2B5EF4-FFF2-40B4-BE49-F238E27FC236}">
                  <a16:creationId xmlns:a16="http://schemas.microsoft.com/office/drawing/2014/main" id="{DA0228EE-319B-435F-B9EC-ACD6D296D3B8}"/>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7692" name="椭圆 17424">
              <a:extLst>
                <a:ext uri="{FF2B5EF4-FFF2-40B4-BE49-F238E27FC236}">
                  <a16:creationId xmlns:a16="http://schemas.microsoft.com/office/drawing/2014/main" id="{7B845544-C565-4C02-BE96-1BE52DE7B453}"/>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7654" name="组合 17425">
            <a:extLst>
              <a:ext uri="{FF2B5EF4-FFF2-40B4-BE49-F238E27FC236}">
                <a16:creationId xmlns:a16="http://schemas.microsoft.com/office/drawing/2014/main" id="{982D62A1-67C2-4160-B610-A13285FD696E}"/>
              </a:ext>
            </a:extLst>
          </p:cNvPr>
          <p:cNvGrpSpPr>
            <a:grpSpLocks/>
          </p:cNvGrpSpPr>
          <p:nvPr/>
        </p:nvGrpSpPr>
        <p:grpSpPr bwMode="auto">
          <a:xfrm>
            <a:off x="5868988" y="3279775"/>
            <a:ext cx="1223962" cy="1225550"/>
            <a:chOff x="0" y="0"/>
            <a:chExt cx="1924" cy="1926"/>
          </a:xfrm>
        </p:grpSpPr>
        <p:sp>
          <p:nvSpPr>
            <p:cNvPr id="27685" name="椭圆 17426">
              <a:extLst>
                <a:ext uri="{FF2B5EF4-FFF2-40B4-BE49-F238E27FC236}">
                  <a16:creationId xmlns:a16="http://schemas.microsoft.com/office/drawing/2014/main" id="{FCC04227-F7F5-430C-BE30-FE5D659D3F19}"/>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7686" name="椭圆 17427">
              <a:extLst>
                <a:ext uri="{FF2B5EF4-FFF2-40B4-BE49-F238E27FC236}">
                  <a16:creationId xmlns:a16="http://schemas.microsoft.com/office/drawing/2014/main" id="{4813E34F-DE4C-4F3C-995E-AFC829D58594}"/>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7687" name="椭圆 17428">
              <a:extLst>
                <a:ext uri="{FF2B5EF4-FFF2-40B4-BE49-F238E27FC236}">
                  <a16:creationId xmlns:a16="http://schemas.microsoft.com/office/drawing/2014/main" id="{56D7BF8D-8F46-48D0-8998-6516764B63E0}"/>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7688" name="椭圆 17429">
              <a:extLst>
                <a:ext uri="{FF2B5EF4-FFF2-40B4-BE49-F238E27FC236}">
                  <a16:creationId xmlns:a16="http://schemas.microsoft.com/office/drawing/2014/main" id="{5E096D91-37EE-47CA-8739-002833CF7082}"/>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7655" name="组合 17430">
            <a:extLst>
              <a:ext uri="{FF2B5EF4-FFF2-40B4-BE49-F238E27FC236}">
                <a16:creationId xmlns:a16="http://schemas.microsoft.com/office/drawing/2014/main" id="{8F4A7BA5-1E7E-4AA3-8730-E2560FBDAD9B}"/>
              </a:ext>
            </a:extLst>
          </p:cNvPr>
          <p:cNvGrpSpPr>
            <a:grpSpLocks/>
          </p:cNvGrpSpPr>
          <p:nvPr/>
        </p:nvGrpSpPr>
        <p:grpSpPr bwMode="auto">
          <a:xfrm>
            <a:off x="3995738" y="1914525"/>
            <a:ext cx="1223962" cy="1225550"/>
            <a:chOff x="0" y="0"/>
            <a:chExt cx="1924" cy="1926"/>
          </a:xfrm>
        </p:grpSpPr>
        <p:sp>
          <p:nvSpPr>
            <p:cNvPr id="27681" name="椭圆 17431">
              <a:extLst>
                <a:ext uri="{FF2B5EF4-FFF2-40B4-BE49-F238E27FC236}">
                  <a16:creationId xmlns:a16="http://schemas.microsoft.com/office/drawing/2014/main" id="{5C7EB1C7-8181-46AA-9B7F-4B39DF27E1E5}"/>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7682" name="椭圆 17432">
              <a:extLst>
                <a:ext uri="{FF2B5EF4-FFF2-40B4-BE49-F238E27FC236}">
                  <a16:creationId xmlns:a16="http://schemas.microsoft.com/office/drawing/2014/main" id="{5AA986B3-2914-4639-B1AA-F26445D02FC4}"/>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7683" name="椭圆 17433">
              <a:extLst>
                <a:ext uri="{FF2B5EF4-FFF2-40B4-BE49-F238E27FC236}">
                  <a16:creationId xmlns:a16="http://schemas.microsoft.com/office/drawing/2014/main" id="{D27BD0AB-1C7D-4A24-A2B5-93BB9DAEA09A}"/>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7684" name="椭圆 17434">
              <a:extLst>
                <a:ext uri="{FF2B5EF4-FFF2-40B4-BE49-F238E27FC236}">
                  <a16:creationId xmlns:a16="http://schemas.microsoft.com/office/drawing/2014/main" id="{23CB8FE5-F20F-4337-9D33-551C0EC1560F}"/>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sp>
        <p:nvSpPr>
          <p:cNvPr id="27656" name="文本框 17435">
            <a:hlinkHover r:id="rId3" action="ppaction://hlinksldjump"/>
            <a:extLst>
              <a:ext uri="{FF2B5EF4-FFF2-40B4-BE49-F238E27FC236}">
                <a16:creationId xmlns:a16="http://schemas.microsoft.com/office/drawing/2014/main" id="{4F1D7479-A5CE-4377-BD15-A7533E0FAB28}"/>
              </a:ext>
            </a:extLst>
          </p:cNvPr>
          <p:cNvSpPr txBox="1">
            <a:spLocks noChangeArrowheads="1"/>
          </p:cNvSpPr>
          <p:nvPr/>
        </p:nvSpPr>
        <p:spPr bwMode="auto">
          <a:xfrm>
            <a:off x="4138613" y="2130425"/>
            <a:ext cx="10795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华文新魏" panose="02010800040101010101" pitchFamily="2" charset="-122"/>
                <a:ea typeface="华文新魏" panose="02010800040101010101" pitchFamily="2" charset="-122"/>
              </a:rPr>
              <a:t>感 觉</a:t>
            </a:r>
          </a:p>
          <a:p>
            <a:pPr eaLnBrk="1" hangingPunct="1">
              <a:spcBef>
                <a:spcPct val="0"/>
              </a:spcBef>
              <a:buFontTx/>
              <a:buNone/>
            </a:pPr>
            <a:r>
              <a:rPr lang="zh-CN" altLang="en-US" sz="2400">
                <a:latin typeface="华文新魏" panose="02010800040101010101" pitchFamily="2" charset="-122"/>
                <a:ea typeface="华文新魏" panose="02010800040101010101" pitchFamily="2" charset="-122"/>
              </a:rPr>
              <a:t>媒 体</a:t>
            </a:r>
          </a:p>
        </p:txBody>
      </p:sp>
      <p:sp>
        <p:nvSpPr>
          <p:cNvPr id="27657" name="文本框 17436">
            <a:hlinkHover r:id="rId4" action="ppaction://hlinksldjump"/>
            <a:extLst>
              <a:ext uri="{FF2B5EF4-FFF2-40B4-BE49-F238E27FC236}">
                <a16:creationId xmlns:a16="http://schemas.microsoft.com/office/drawing/2014/main" id="{C1A07C3C-CC10-4576-9A2A-13AB5D248693}"/>
              </a:ext>
            </a:extLst>
          </p:cNvPr>
          <p:cNvSpPr txBox="1">
            <a:spLocks noChangeArrowheads="1"/>
          </p:cNvSpPr>
          <p:nvPr/>
        </p:nvSpPr>
        <p:spPr bwMode="auto">
          <a:xfrm>
            <a:off x="2266950" y="3571875"/>
            <a:ext cx="8953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ea typeface="华文新魏" panose="02010800040101010101" pitchFamily="2" charset="-122"/>
              </a:rPr>
              <a:t>表 示</a:t>
            </a:r>
          </a:p>
          <a:p>
            <a:pPr eaLnBrk="1" hangingPunct="1">
              <a:spcBef>
                <a:spcPct val="0"/>
              </a:spcBef>
              <a:buFontTx/>
              <a:buNone/>
            </a:pPr>
            <a:r>
              <a:rPr lang="zh-CN" altLang="en-US" sz="2400">
                <a:ea typeface="华文新魏" panose="02010800040101010101" pitchFamily="2" charset="-122"/>
              </a:rPr>
              <a:t>媒 体</a:t>
            </a:r>
          </a:p>
        </p:txBody>
      </p:sp>
      <p:sp>
        <p:nvSpPr>
          <p:cNvPr id="27658" name="文本框 17437">
            <a:hlinkHover r:id="rId5" action="ppaction://hlinksldjump"/>
            <a:extLst>
              <a:ext uri="{FF2B5EF4-FFF2-40B4-BE49-F238E27FC236}">
                <a16:creationId xmlns:a16="http://schemas.microsoft.com/office/drawing/2014/main" id="{376C57F9-F8FF-446B-91EA-C2AA243258C3}"/>
              </a:ext>
            </a:extLst>
          </p:cNvPr>
          <p:cNvSpPr txBox="1">
            <a:spLocks noChangeArrowheads="1"/>
          </p:cNvSpPr>
          <p:nvPr/>
        </p:nvSpPr>
        <p:spPr bwMode="auto">
          <a:xfrm>
            <a:off x="3128963" y="5299075"/>
            <a:ext cx="8858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华文新魏" panose="02010800040101010101" pitchFamily="2" charset="-122"/>
                <a:ea typeface="华文新魏" panose="02010800040101010101" pitchFamily="2" charset="-122"/>
              </a:rPr>
              <a:t>显 示</a:t>
            </a:r>
          </a:p>
          <a:p>
            <a:pPr eaLnBrk="1" hangingPunct="1">
              <a:spcBef>
                <a:spcPct val="0"/>
              </a:spcBef>
              <a:buFontTx/>
              <a:buNone/>
            </a:pPr>
            <a:r>
              <a:rPr lang="zh-CN" altLang="en-US" sz="2400">
                <a:latin typeface="华文新魏" panose="02010800040101010101" pitchFamily="2" charset="-122"/>
                <a:ea typeface="华文新魏" panose="02010800040101010101" pitchFamily="2" charset="-122"/>
              </a:rPr>
              <a:t>媒 体</a:t>
            </a:r>
          </a:p>
        </p:txBody>
      </p:sp>
      <p:sp>
        <p:nvSpPr>
          <p:cNvPr id="27659" name="文本框 17438">
            <a:hlinkHover r:id="rId6" action="ppaction://hlinksldjump"/>
            <a:extLst>
              <a:ext uri="{FF2B5EF4-FFF2-40B4-BE49-F238E27FC236}">
                <a16:creationId xmlns:a16="http://schemas.microsoft.com/office/drawing/2014/main" id="{A2E8E440-5D71-4515-B34B-5D6B5C005122}"/>
              </a:ext>
            </a:extLst>
          </p:cNvPr>
          <p:cNvSpPr txBox="1">
            <a:spLocks noChangeArrowheads="1"/>
          </p:cNvSpPr>
          <p:nvPr/>
        </p:nvSpPr>
        <p:spPr bwMode="auto">
          <a:xfrm>
            <a:off x="5146675" y="5299075"/>
            <a:ext cx="9779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FF3300"/>
                </a:solidFill>
                <a:ea typeface="华文新魏" panose="02010800040101010101" pitchFamily="2" charset="-122"/>
              </a:rPr>
              <a:t>存 储</a:t>
            </a:r>
          </a:p>
          <a:p>
            <a:pPr eaLnBrk="1" hangingPunct="1">
              <a:spcBef>
                <a:spcPct val="0"/>
              </a:spcBef>
              <a:buFontTx/>
              <a:buNone/>
            </a:pPr>
            <a:r>
              <a:rPr lang="zh-CN" altLang="en-US" sz="2400">
                <a:solidFill>
                  <a:srgbClr val="FF3300"/>
                </a:solidFill>
                <a:ea typeface="华文新魏" panose="02010800040101010101" pitchFamily="2" charset="-122"/>
              </a:rPr>
              <a:t>媒 体</a:t>
            </a:r>
          </a:p>
        </p:txBody>
      </p:sp>
      <p:sp>
        <p:nvSpPr>
          <p:cNvPr id="27660" name="文本框 17439">
            <a:hlinkHover r:id="rId7" action="ppaction://hlinksldjump"/>
            <a:extLst>
              <a:ext uri="{FF2B5EF4-FFF2-40B4-BE49-F238E27FC236}">
                <a16:creationId xmlns:a16="http://schemas.microsoft.com/office/drawing/2014/main" id="{6EDC9B71-5547-4DE9-90A8-F0DE9931C2D1}"/>
              </a:ext>
            </a:extLst>
          </p:cNvPr>
          <p:cNvSpPr txBox="1">
            <a:spLocks noChangeArrowheads="1"/>
          </p:cNvSpPr>
          <p:nvPr/>
        </p:nvSpPr>
        <p:spPr bwMode="auto">
          <a:xfrm>
            <a:off x="6011863" y="3495675"/>
            <a:ext cx="9890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ea typeface="华文新魏" panose="02010800040101010101" pitchFamily="2" charset="-122"/>
              </a:rPr>
              <a:t>传 输</a:t>
            </a:r>
          </a:p>
          <a:p>
            <a:pPr eaLnBrk="1" hangingPunct="1">
              <a:spcBef>
                <a:spcPct val="0"/>
              </a:spcBef>
              <a:buFontTx/>
              <a:buNone/>
            </a:pPr>
            <a:r>
              <a:rPr lang="zh-CN" altLang="en-US" sz="2400">
                <a:ea typeface="华文新魏" panose="02010800040101010101" pitchFamily="2" charset="-122"/>
              </a:rPr>
              <a:t>媒 体</a:t>
            </a:r>
          </a:p>
        </p:txBody>
      </p:sp>
      <p:sp>
        <p:nvSpPr>
          <p:cNvPr id="27661" name="文本框 17440">
            <a:extLst>
              <a:ext uri="{FF2B5EF4-FFF2-40B4-BE49-F238E27FC236}">
                <a16:creationId xmlns:a16="http://schemas.microsoft.com/office/drawing/2014/main" id="{A301889F-D844-4274-87F7-3A31BF63A2F6}"/>
              </a:ext>
            </a:extLst>
          </p:cNvPr>
          <p:cNvSpPr txBox="1">
            <a:spLocks noChangeArrowheads="1"/>
          </p:cNvSpPr>
          <p:nvPr/>
        </p:nvSpPr>
        <p:spPr bwMode="auto">
          <a:xfrm>
            <a:off x="3492500" y="3429000"/>
            <a:ext cx="22320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000">
                <a:solidFill>
                  <a:schemeClr val="bg1"/>
                </a:solidFill>
                <a:ea typeface="华文新魏" panose="02010800040101010101" pitchFamily="2" charset="-122"/>
              </a:rPr>
              <a:t>       </a:t>
            </a:r>
            <a:r>
              <a:rPr lang="zh-CN" altLang="en-US" sz="1800">
                <a:solidFill>
                  <a:schemeClr val="bg1"/>
                </a:solidFill>
                <a:latin typeface="微软雅黑" panose="020B0503020204020204" pitchFamily="34" charset="-122"/>
                <a:ea typeface="微软雅黑" panose="020B0503020204020204" pitchFamily="34" charset="-122"/>
              </a:rPr>
              <a:t>用于存储表示媒体的物理介质。设备。</a:t>
            </a:r>
          </a:p>
        </p:txBody>
      </p:sp>
      <p:sp>
        <p:nvSpPr>
          <p:cNvPr id="27662" name="文本框 99373">
            <a:extLst>
              <a:ext uri="{FF2B5EF4-FFF2-40B4-BE49-F238E27FC236}">
                <a16:creationId xmlns:a16="http://schemas.microsoft.com/office/drawing/2014/main" id="{BEB50BC9-B56E-4E91-A787-1071092AD8E8}"/>
              </a:ext>
            </a:extLst>
          </p:cNvPr>
          <p:cNvSpPr txBox="1">
            <a:spLocks noChangeArrowheads="1"/>
          </p:cNvSpPr>
          <p:nvPr/>
        </p:nvSpPr>
        <p:spPr bwMode="auto">
          <a:xfrm>
            <a:off x="2481263" y="115888"/>
            <a:ext cx="453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1</a:t>
            </a:r>
            <a:r>
              <a:rPr lang="zh-CN" altLang="en-US" sz="2600" b="1">
                <a:solidFill>
                  <a:schemeClr val="bg1"/>
                </a:solidFill>
                <a:latin typeface="黑体" panose="02010609060101010101" pitchFamily="49" charset="-122"/>
                <a:ea typeface="黑体" panose="02010609060101010101" pitchFamily="49" charset="-122"/>
              </a:rPr>
              <a:t> 多媒体技术基本概念</a:t>
            </a:r>
          </a:p>
        </p:txBody>
      </p:sp>
      <p:grpSp>
        <p:nvGrpSpPr>
          <p:cNvPr id="27663" name="组合 8">
            <a:extLst>
              <a:ext uri="{FF2B5EF4-FFF2-40B4-BE49-F238E27FC236}">
                <a16:creationId xmlns:a16="http://schemas.microsoft.com/office/drawing/2014/main" id="{765C50E3-A668-4430-9284-A6F030F631F9}"/>
              </a:ext>
            </a:extLst>
          </p:cNvPr>
          <p:cNvGrpSpPr>
            <a:grpSpLocks/>
          </p:cNvGrpSpPr>
          <p:nvPr/>
        </p:nvGrpSpPr>
        <p:grpSpPr bwMode="auto">
          <a:xfrm>
            <a:off x="8526463" y="2906713"/>
            <a:ext cx="504825" cy="504825"/>
            <a:chOff x="8521417" y="2709863"/>
            <a:chExt cx="504056" cy="504056"/>
          </a:xfrm>
        </p:grpSpPr>
        <p:sp>
          <p:nvSpPr>
            <p:cNvPr id="60" name="椭圆 59">
              <a:extLst>
                <a:ext uri="{FF2B5EF4-FFF2-40B4-BE49-F238E27FC236}">
                  <a16:creationId xmlns:a16="http://schemas.microsoft.com/office/drawing/2014/main" id="{F6C7DFDD-1BA1-4882-93B7-69E609455840}"/>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1" name="椭圆 60">
              <a:extLst>
                <a:ext uri="{FF2B5EF4-FFF2-40B4-BE49-F238E27FC236}">
                  <a16:creationId xmlns:a16="http://schemas.microsoft.com/office/drawing/2014/main" id="{18BAF4A5-D2D2-4F5B-9AE5-AA2DC5ADEDF9}"/>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上箭头 5155">
              <a:hlinkClick r:id="rId7" action="ppaction://hlinksldjump" tooltip="下一个知识点"/>
              <a:extLst>
                <a:ext uri="{FF2B5EF4-FFF2-40B4-BE49-F238E27FC236}">
                  <a16:creationId xmlns:a16="http://schemas.microsoft.com/office/drawing/2014/main" id="{AE3FB15F-AB72-444E-86ED-5510D767842B}"/>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27664" name="组合 23">
            <a:extLst>
              <a:ext uri="{FF2B5EF4-FFF2-40B4-BE49-F238E27FC236}">
                <a16:creationId xmlns:a16="http://schemas.microsoft.com/office/drawing/2014/main" id="{3104CCA1-FBC5-4CF9-B2C6-CD0E2331D122}"/>
              </a:ext>
            </a:extLst>
          </p:cNvPr>
          <p:cNvGrpSpPr>
            <a:grpSpLocks/>
          </p:cNvGrpSpPr>
          <p:nvPr/>
        </p:nvGrpSpPr>
        <p:grpSpPr bwMode="auto">
          <a:xfrm>
            <a:off x="8526463" y="3717925"/>
            <a:ext cx="504825" cy="504825"/>
            <a:chOff x="8432678" y="1661126"/>
            <a:chExt cx="504056" cy="504056"/>
          </a:xfrm>
        </p:grpSpPr>
        <p:sp>
          <p:nvSpPr>
            <p:cNvPr id="46" name="椭圆 45">
              <a:extLst>
                <a:ext uri="{FF2B5EF4-FFF2-40B4-BE49-F238E27FC236}">
                  <a16:creationId xmlns:a16="http://schemas.microsoft.com/office/drawing/2014/main" id="{3DE9F956-6EF9-41A3-8B18-B57E7976CC19}"/>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8" action="ppaction://hlinksldjump" tooltip="返回知识点目录"/>
              <a:extLst>
                <a:ext uri="{FF2B5EF4-FFF2-40B4-BE49-F238E27FC236}">
                  <a16:creationId xmlns:a16="http://schemas.microsoft.com/office/drawing/2014/main" id="{CE9579C2-FD76-4C28-B897-883DE6165019}"/>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8" name="椭圆 47">
              <a:extLst>
                <a:ext uri="{FF2B5EF4-FFF2-40B4-BE49-F238E27FC236}">
                  <a16:creationId xmlns:a16="http://schemas.microsoft.com/office/drawing/2014/main" id="{91E18347-5CFC-4A92-AFFC-86E106E9862D}"/>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7665" name="文本框 14383">
            <a:hlinkClick r:id="rId9" action="ppaction://hlinksldjump"/>
            <a:hlinkHover r:id="rId9" action="ppaction://hlinksldjump"/>
            <a:extLst>
              <a:ext uri="{FF2B5EF4-FFF2-40B4-BE49-F238E27FC236}">
                <a16:creationId xmlns:a16="http://schemas.microsoft.com/office/drawing/2014/main" id="{E80F3156-FF59-4513-BC64-D332312BBB4F}"/>
              </a:ext>
            </a:extLst>
          </p:cNvPr>
          <p:cNvSpPr txBox="1">
            <a:spLocks noChangeArrowheads="1"/>
          </p:cNvSpPr>
          <p:nvPr/>
        </p:nvSpPr>
        <p:spPr bwMode="auto">
          <a:xfrm>
            <a:off x="2554288" y="1633538"/>
            <a:ext cx="1152525" cy="427037"/>
          </a:xfrm>
          <a:prstGeom prst="rect">
            <a:avLst/>
          </a:prstGeom>
          <a:gradFill rotWithShape="0">
            <a:gsLst>
              <a:gs pos="0">
                <a:srgbClr val="3366FF">
                  <a:alpha val="23000"/>
                </a:srgbClr>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00">
                <a:latin typeface="黑体" panose="02010609060101010101" pitchFamily="49" charset="-122"/>
                <a:ea typeface="黑体" panose="02010609060101010101" pitchFamily="49" charset="-122"/>
              </a:rPr>
              <a:t> 概 念 </a:t>
            </a:r>
          </a:p>
        </p:txBody>
      </p:sp>
      <p:pic>
        <p:nvPicPr>
          <p:cNvPr id="27666" name="组合 24">
            <a:extLst>
              <a:ext uri="{FF2B5EF4-FFF2-40B4-BE49-F238E27FC236}">
                <a16:creationId xmlns:a16="http://schemas.microsoft.com/office/drawing/2014/main" id="{494030D7-C44C-4393-BA5F-A9C9442023CB}"/>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4263" y="1701800"/>
            <a:ext cx="2730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67" name="组合 24">
            <a:extLst>
              <a:ext uri="{FF2B5EF4-FFF2-40B4-BE49-F238E27FC236}">
                <a16:creationId xmlns:a16="http://schemas.microsoft.com/office/drawing/2014/main" id="{F247DA0D-A8C9-496C-9508-6A7FF4699ED4}"/>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7013" y="1701800"/>
            <a:ext cx="2730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68" name="文本框 14386">
            <a:hlinkClick r:id="rId11" action="ppaction://hlinksldjump"/>
            <a:hlinkHover r:id="rId11" action="ppaction://hlinksldjump"/>
            <a:extLst>
              <a:ext uri="{FF2B5EF4-FFF2-40B4-BE49-F238E27FC236}">
                <a16:creationId xmlns:a16="http://schemas.microsoft.com/office/drawing/2014/main" id="{EB677B90-E04C-4944-B298-0A319FC38173}"/>
              </a:ext>
            </a:extLst>
          </p:cNvPr>
          <p:cNvSpPr txBox="1">
            <a:spLocks noChangeArrowheads="1"/>
          </p:cNvSpPr>
          <p:nvPr/>
        </p:nvSpPr>
        <p:spPr bwMode="auto">
          <a:xfrm>
            <a:off x="5649913" y="1628775"/>
            <a:ext cx="1154112" cy="427038"/>
          </a:xfrm>
          <a:prstGeom prst="rect">
            <a:avLst/>
          </a:prstGeom>
          <a:gradFill rotWithShape="0">
            <a:gsLst>
              <a:gs pos="0">
                <a:srgbClr val="3366FF">
                  <a:alpha val="32999"/>
                </a:srgbClr>
              </a:gs>
              <a:gs pos="100000">
                <a:srgbClr val="FFFFFF"/>
              </a:gs>
            </a:gsLst>
            <a:path path="shape">
              <a:fillToRect l="50000" t="50000" r="50000" b="50000"/>
            </a:path>
          </a:gradFill>
          <a:ln w="9525">
            <a:miter lim="800000"/>
            <a:headEnd/>
            <a:tailEnd/>
          </a:ln>
          <a:scene3d>
            <a:camera prst="legacyPerspectiveTop">
              <a:rot lat="20999970" lon="300000" rev="0"/>
            </a:camera>
            <a:lightRig rig="legacyFlat3" dir="b"/>
          </a:scene3d>
          <a:sp3d extrusionH="121893000" prstMaterial="legacyMatte">
            <a:bevelT w="13500" h="13500" prst="angle"/>
            <a:bevelB w="13500" h="13500" prst="angle"/>
            <a:extrusionClr>
              <a:srgbClr val="3366FF"/>
            </a:extrusionClr>
            <a:contourClr>
              <a:srgbClr val="3366FF"/>
            </a:contourClr>
          </a:sp3d>
        </p:spPr>
        <p:txBody>
          <a:bodyPr>
            <a:spAutoFit/>
            <a:flatTx/>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00">
                <a:latin typeface="黑体" panose="02010609060101010101" pitchFamily="49" charset="-122"/>
                <a:ea typeface="黑体" panose="02010609060101010101" pitchFamily="49" charset="-122"/>
              </a:rPr>
              <a:t> 分 类</a:t>
            </a:r>
          </a:p>
        </p:txBody>
      </p:sp>
      <p:sp>
        <p:nvSpPr>
          <p:cNvPr id="27669" name="文本框 12295">
            <a:extLst>
              <a:ext uri="{FF2B5EF4-FFF2-40B4-BE49-F238E27FC236}">
                <a16:creationId xmlns:a16="http://schemas.microsoft.com/office/drawing/2014/main" id="{52C4CD20-B863-4198-832E-81E1D49362C6}"/>
              </a:ext>
            </a:extLst>
          </p:cNvPr>
          <p:cNvSpPr txBox="1">
            <a:spLocks noChangeArrowheads="1"/>
          </p:cNvSpPr>
          <p:nvPr/>
        </p:nvSpPr>
        <p:spPr bwMode="auto">
          <a:xfrm>
            <a:off x="277813" y="1019175"/>
            <a:ext cx="3024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1.1.1  媒体的概念与分类</a:t>
            </a:r>
          </a:p>
        </p:txBody>
      </p:sp>
      <p:sp>
        <p:nvSpPr>
          <p:cNvPr id="54" name="圆角矩形 53">
            <a:extLst>
              <a:ext uri="{FF2B5EF4-FFF2-40B4-BE49-F238E27FC236}">
                <a16:creationId xmlns:a16="http://schemas.microsoft.com/office/drawing/2014/main" id="{80CF1993-A13B-4291-8645-F60D2348FB70}"/>
              </a:ext>
            </a:extLst>
          </p:cNvPr>
          <p:cNvSpPr/>
          <p:nvPr/>
        </p:nvSpPr>
        <p:spPr>
          <a:xfrm>
            <a:off x="255588" y="981075"/>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4000"/>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八边形 18433">
            <a:extLst>
              <a:ext uri="{FF2B5EF4-FFF2-40B4-BE49-F238E27FC236}">
                <a16:creationId xmlns:a16="http://schemas.microsoft.com/office/drawing/2014/main" id="{9B88B818-6DC6-4D53-801E-8F6AEA762BE6}"/>
              </a:ext>
            </a:extLst>
          </p:cNvPr>
          <p:cNvSpPr>
            <a:spLocks noChangeArrowheads="1"/>
          </p:cNvSpPr>
          <p:nvPr/>
        </p:nvSpPr>
        <p:spPr bwMode="auto">
          <a:xfrm>
            <a:off x="2628900" y="2635250"/>
            <a:ext cx="3960813" cy="2952750"/>
          </a:xfrm>
          <a:prstGeom prst="octagon">
            <a:avLst>
              <a:gd name="adj" fmla="val 50000"/>
            </a:avLst>
          </a:prstGeom>
          <a:solidFill>
            <a:srgbClr val="0000FF">
              <a:alpha val="58823"/>
            </a:srgbClr>
          </a:solidFill>
          <a:ln w="9525">
            <a:solidFill>
              <a:schemeClr val="tx1"/>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nvGrpSpPr>
          <p:cNvPr id="28675" name="组合 18434">
            <a:extLst>
              <a:ext uri="{FF2B5EF4-FFF2-40B4-BE49-F238E27FC236}">
                <a16:creationId xmlns:a16="http://schemas.microsoft.com/office/drawing/2014/main" id="{7822D7FF-A578-460A-A1EF-A6B427F66EC9}"/>
              </a:ext>
            </a:extLst>
          </p:cNvPr>
          <p:cNvGrpSpPr>
            <a:grpSpLocks/>
          </p:cNvGrpSpPr>
          <p:nvPr/>
        </p:nvGrpSpPr>
        <p:grpSpPr bwMode="auto">
          <a:xfrm>
            <a:off x="2124075" y="3352800"/>
            <a:ext cx="1223963" cy="1225550"/>
            <a:chOff x="0" y="0"/>
            <a:chExt cx="1924" cy="1926"/>
          </a:xfrm>
        </p:grpSpPr>
        <p:sp>
          <p:nvSpPr>
            <p:cNvPr id="28721" name="椭圆 18435">
              <a:extLst>
                <a:ext uri="{FF2B5EF4-FFF2-40B4-BE49-F238E27FC236}">
                  <a16:creationId xmlns:a16="http://schemas.microsoft.com/office/drawing/2014/main" id="{EEBA8FCA-F5A6-4E95-B466-1D0B757D22CD}"/>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8722" name="椭圆 18436">
              <a:extLst>
                <a:ext uri="{FF2B5EF4-FFF2-40B4-BE49-F238E27FC236}">
                  <a16:creationId xmlns:a16="http://schemas.microsoft.com/office/drawing/2014/main" id="{AC495E97-EB43-4704-BC72-85118C48A12E}"/>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8723" name="椭圆 18437">
              <a:extLst>
                <a:ext uri="{FF2B5EF4-FFF2-40B4-BE49-F238E27FC236}">
                  <a16:creationId xmlns:a16="http://schemas.microsoft.com/office/drawing/2014/main" id="{E3B173E2-EDA5-4056-A7F5-1C95F42E5E0C}"/>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8724" name="椭圆 18438">
              <a:extLst>
                <a:ext uri="{FF2B5EF4-FFF2-40B4-BE49-F238E27FC236}">
                  <a16:creationId xmlns:a16="http://schemas.microsoft.com/office/drawing/2014/main" id="{57BB6D26-D413-41EB-A4A5-A382042A69D4}"/>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8676" name="组合 18439">
            <a:extLst>
              <a:ext uri="{FF2B5EF4-FFF2-40B4-BE49-F238E27FC236}">
                <a16:creationId xmlns:a16="http://schemas.microsoft.com/office/drawing/2014/main" id="{7CB02F20-F1C1-48C5-A32B-E664C616147D}"/>
              </a:ext>
            </a:extLst>
          </p:cNvPr>
          <p:cNvGrpSpPr>
            <a:grpSpLocks/>
          </p:cNvGrpSpPr>
          <p:nvPr/>
        </p:nvGrpSpPr>
        <p:grpSpPr bwMode="auto">
          <a:xfrm>
            <a:off x="2987675" y="5083175"/>
            <a:ext cx="1223963" cy="1225550"/>
            <a:chOff x="0" y="0"/>
            <a:chExt cx="1924" cy="1926"/>
          </a:xfrm>
        </p:grpSpPr>
        <p:sp>
          <p:nvSpPr>
            <p:cNvPr id="28717" name="椭圆 18440">
              <a:extLst>
                <a:ext uri="{FF2B5EF4-FFF2-40B4-BE49-F238E27FC236}">
                  <a16:creationId xmlns:a16="http://schemas.microsoft.com/office/drawing/2014/main" id="{1CEDD2F7-1BB0-4D75-BC81-4AF15F813D8F}"/>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8718" name="椭圆 18441">
              <a:extLst>
                <a:ext uri="{FF2B5EF4-FFF2-40B4-BE49-F238E27FC236}">
                  <a16:creationId xmlns:a16="http://schemas.microsoft.com/office/drawing/2014/main" id="{B9AE73F2-66B3-4FD6-9609-1CF39C70C561}"/>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8719" name="椭圆 18442">
              <a:extLst>
                <a:ext uri="{FF2B5EF4-FFF2-40B4-BE49-F238E27FC236}">
                  <a16:creationId xmlns:a16="http://schemas.microsoft.com/office/drawing/2014/main" id="{FBB04B48-0D47-4505-9876-0CEF54830967}"/>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8720" name="椭圆 18443">
              <a:extLst>
                <a:ext uri="{FF2B5EF4-FFF2-40B4-BE49-F238E27FC236}">
                  <a16:creationId xmlns:a16="http://schemas.microsoft.com/office/drawing/2014/main" id="{488D82A0-6D11-4683-9145-66B16EB3D325}"/>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8677" name="组合 18444">
            <a:extLst>
              <a:ext uri="{FF2B5EF4-FFF2-40B4-BE49-F238E27FC236}">
                <a16:creationId xmlns:a16="http://schemas.microsoft.com/office/drawing/2014/main" id="{BDB6539C-5A30-4B57-BD11-355BB1695A30}"/>
              </a:ext>
            </a:extLst>
          </p:cNvPr>
          <p:cNvGrpSpPr>
            <a:grpSpLocks/>
          </p:cNvGrpSpPr>
          <p:nvPr/>
        </p:nvGrpSpPr>
        <p:grpSpPr bwMode="auto">
          <a:xfrm>
            <a:off x="5006975" y="5083175"/>
            <a:ext cx="1223963" cy="1225550"/>
            <a:chOff x="0" y="0"/>
            <a:chExt cx="1924" cy="1926"/>
          </a:xfrm>
        </p:grpSpPr>
        <p:sp>
          <p:nvSpPr>
            <p:cNvPr id="28713" name="椭圆 18445">
              <a:extLst>
                <a:ext uri="{FF2B5EF4-FFF2-40B4-BE49-F238E27FC236}">
                  <a16:creationId xmlns:a16="http://schemas.microsoft.com/office/drawing/2014/main" id="{64222EF2-832F-4020-B4D5-27A56AD6DB0F}"/>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8714" name="椭圆 18446">
              <a:extLst>
                <a:ext uri="{FF2B5EF4-FFF2-40B4-BE49-F238E27FC236}">
                  <a16:creationId xmlns:a16="http://schemas.microsoft.com/office/drawing/2014/main" id="{4C916E15-8D24-401B-B7DC-5E240F4F3F15}"/>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8715" name="椭圆 18447">
              <a:extLst>
                <a:ext uri="{FF2B5EF4-FFF2-40B4-BE49-F238E27FC236}">
                  <a16:creationId xmlns:a16="http://schemas.microsoft.com/office/drawing/2014/main" id="{AF6E4B40-D193-447F-BD11-0D8F4B4498DA}"/>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8716" name="椭圆 18448">
              <a:extLst>
                <a:ext uri="{FF2B5EF4-FFF2-40B4-BE49-F238E27FC236}">
                  <a16:creationId xmlns:a16="http://schemas.microsoft.com/office/drawing/2014/main" id="{79C0D15E-8C6F-4180-8BBA-F1ABC14F964A}"/>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8678" name="组合 18449">
            <a:extLst>
              <a:ext uri="{FF2B5EF4-FFF2-40B4-BE49-F238E27FC236}">
                <a16:creationId xmlns:a16="http://schemas.microsoft.com/office/drawing/2014/main" id="{C0BB9B71-99A3-4BEB-A12A-3168B90E7AEF}"/>
              </a:ext>
            </a:extLst>
          </p:cNvPr>
          <p:cNvGrpSpPr>
            <a:grpSpLocks/>
          </p:cNvGrpSpPr>
          <p:nvPr/>
        </p:nvGrpSpPr>
        <p:grpSpPr bwMode="auto">
          <a:xfrm>
            <a:off x="5870575" y="3279775"/>
            <a:ext cx="1223963" cy="1225550"/>
            <a:chOff x="0" y="0"/>
            <a:chExt cx="1924" cy="1926"/>
          </a:xfrm>
        </p:grpSpPr>
        <p:sp>
          <p:nvSpPr>
            <p:cNvPr id="28709" name="椭圆 18450">
              <a:extLst>
                <a:ext uri="{FF2B5EF4-FFF2-40B4-BE49-F238E27FC236}">
                  <a16:creationId xmlns:a16="http://schemas.microsoft.com/office/drawing/2014/main" id="{932AC621-8122-4D48-A7DF-FF83DFEBF6DF}"/>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8710" name="椭圆 18451">
              <a:extLst>
                <a:ext uri="{FF2B5EF4-FFF2-40B4-BE49-F238E27FC236}">
                  <a16:creationId xmlns:a16="http://schemas.microsoft.com/office/drawing/2014/main" id="{59D345FC-402B-4189-B1D4-D23F4D09F481}"/>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8711" name="椭圆 18452">
              <a:extLst>
                <a:ext uri="{FF2B5EF4-FFF2-40B4-BE49-F238E27FC236}">
                  <a16:creationId xmlns:a16="http://schemas.microsoft.com/office/drawing/2014/main" id="{367C9FE4-7FE6-40A2-B8CF-5C9E42A24260}"/>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8712" name="椭圆 18453">
              <a:extLst>
                <a:ext uri="{FF2B5EF4-FFF2-40B4-BE49-F238E27FC236}">
                  <a16:creationId xmlns:a16="http://schemas.microsoft.com/office/drawing/2014/main" id="{84665061-CDAA-4F0F-A57D-3C0B5A1D6BA8}"/>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grpSp>
        <p:nvGrpSpPr>
          <p:cNvPr id="28679" name="组合 18454">
            <a:extLst>
              <a:ext uri="{FF2B5EF4-FFF2-40B4-BE49-F238E27FC236}">
                <a16:creationId xmlns:a16="http://schemas.microsoft.com/office/drawing/2014/main" id="{4C95FEBD-E3A1-4D5F-975E-9162D3BBBEAF}"/>
              </a:ext>
            </a:extLst>
          </p:cNvPr>
          <p:cNvGrpSpPr>
            <a:grpSpLocks/>
          </p:cNvGrpSpPr>
          <p:nvPr/>
        </p:nvGrpSpPr>
        <p:grpSpPr bwMode="auto">
          <a:xfrm>
            <a:off x="3997325" y="1914525"/>
            <a:ext cx="1223963" cy="1225550"/>
            <a:chOff x="0" y="0"/>
            <a:chExt cx="1924" cy="1926"/>
          </a:xfrm>
        </p:grpSpPr>
        <p:sp>
          <p:nvSpPr>
            <p:cNvPr id="28705" name="椭圆 18455">
              <a:extLst>
                <a:ext uri="{FF2B5EF4-FFF2-40B4-BE49-F238E27FC236}">
                  <a16:creationId xmlns:a16="http://schemas.microsoft.com/office/drawing/2014/main" id="{572665B9-36D2-42D8-911C-AFC3858EF0A6}"/>
                </a:ext>
              </a:extLst>
            </p:cNvPr>
            <p:cNvSpPr>
              <a:spLocks noChangeArrowheads="1"/>
            </p:cNvSpPr>
            <p:nvPr/>
          </p:nvSpPr>
          <p:spPr bwMode="auto">
            <a:xfrm>
              <a:off x="0" y="0"/>
              <a:ext cx="1924" cy="1927"/>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8706" name="椭圆 18456">
              <a:extLst>
                <a:ext uri="{FF2B5EF4-FFF2-40B4-BE49-F238E27FC236}">
                  <a16:creationId xmlns:a16="http://schemas.microsoft.com/office/drawing/2014/main" id="{02F47CD2-A252-4C8B-84E7-072A252F9299}"/>
                </a:ext>
              </a:extLst>
            </p:cNvPr>
            <p:cNvSpPr>
              <a:spLocks noChangeArrowheads="1"/>
            </p:cNvSpPr>
            <p:nvPr/>
          </p:nvSpPr>
          <p:spPr bwMode="auto">
            <a:xfrm>
              <a:off x="22" y="10"/>
              <a:ext cx="1881" cy="1880"/>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8707" name="椭圆 18457">
              <a:extLst>
                <a:ext uri="{FF2B5EF4-FFF2-40B4-BE49-F238E27FC236}">
                  <a16:creationId xmlns:a16="http://schemas.microsoft.com/office/drawing/2014/main" id="{30C607B4-7097-45A4-B70E-C15DB1B4EBF6}"/>
                </a:ext>
              </a:extLst>
            </p:cNvPr>
            <p:cNvSpPr>
              <a:spLocks noChangeArrowheads="1"/>
            </p:cNvSpPr>
            <p:nvPr/>
          </p:nvSpPr>
          <p:spPr bwMode="auto">
            <a:xfrm>
              <a:off x="43" y="28"/>
              <a:ext cx="1788" cy="1758"/>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sp>
          <p:nvSpPr>
            <p:cNvPr id="28708" name="椭圆 18458">
              <a:extLst>
                <a:ext uri="{FF2B5EF4-FFF2-40B4-BE49-F238E27FC236}">
                  <a16:creationId xmlns:a16="http://schemas.microsoft.com/office/drawing/2014/main" id="{27919CB5-7D71-469F-ABF7-045310A9F30B}"/>
                </a:ext>
              </a:extLst>
            </p:cNvPr>
            <p:cNvSpPr>
              <a:spLocks noChangeArrowheads="1"/>
            </p:cNvSpPr>
            <p:nvPr/>
          </p:nvSpPr>
          <p:spPr bwMode="auto">
            <a:xfrm>
              <a:off x="146" y="78"/>
              <a:ext cx="1592" cy="14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2300"/>
            </a:p>
          </p:txBody>
        </p:sp>
      </p:grpSp>
      <p:sp>
        <p:nvSpPr>
          <p:cNvPr id="28680" name="文本框 18459">
            <a:hlinkHover r:id="rId3" action="ppaction://hlinksldjump"/>
            <a:extLst>
              <a:ext uri="{FF2B5EF4-FFF2-40B4-BE49-F238E27FC236}">
                <a16:creationId xmlns:a16="http://schemas.microsoft.com/office/drawing/2014/main" id="{58E8DA19-909B-4051-BD45-E5976313CB8D}"/>
              </a:ext>
            </a:extLst>
          </p:cNvPr>
          <p:cNvSpPr txBox="1">
            <a:spLocks noChangeArrowheads="1"/>
          </p:cNvSpPr>
          <p:nvPr/>
        </p:nvSpPr>
        <p:spPr bwMode="auto">
          <a:xfrm>
            <a:off x="4140200" y="2130425"/>
            <a:ext cx="10795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华文新魏" panose="02010800040101010101" pitchFamily="2" charset="-122"/>
                <a:ea typeface="华文新魏" panose="02010800040101010101" pitchFamily="2" charset="-122"/>
              </a:rPr>
              <a:t>感 觉</a:t>
            </a:r>
          </a:p>
          <a:p>
            <a:pPr eaLnBrk="1" hangingPunct="1">
              <a:spcBef>
                <a:spcPct val="0"/>
              </a:spcBef>
              <a:buFontTx/>
              <a:buNone/>
            </a:pPr>
            <a:r>
              <a:rPr lang="zh-CN" altLang="en-US" sz="2400">
                <a:latin typeface="华文新魏" panose="02010800040101010101" pitchFamily="2" charset="-122"/>
                <a:ea typeface="华文新魏" panose="02010800040101010101" pitchFamily="2" charset="-122"/>
              </a:rPr>
              <a:t>媒 体</a:t>
            </a:r>
          </a:p>
        </p:txBody>
      </p:sp>
      <p:sp>
        <p:nvSpPr>
          <p:cNvPr id="28681" name="文本框 18460">
            <a:hlinkHover r:id="rId4" action="ppaction://hlinksldjump"/>
            <a:extLst>
              <a:ext uri="{FF2B5EF4-FFF2-40B4-BE49-F238E27FC236}">
                <a16:creationId xmlns:a16="http://schemas.microsoft.com/office/drawing/2014/main" id="{B1D5C9A5-10BA-4258-94D7-9FF448AAD353}"/>
              </a:ext>
            </a:extLst>
          </p:cNvPr>
          <p:cNvSpPr txBox="1">
            <a:spLocks noChangeArrowheads="1"/>
          </p:cNvSpPr>
          <p:nvPr/>
        </p:nvSpPr>
        <p:spPr bwMode="auto">
          <a:xfrm>
            <a:off x="2268538" y="3571875"/>
            <a:ext cx="8953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ea typeface="华文新魏" panose="02010800040101010101" pitchFamily="2" charset="-122"/>
              </a:rPr>
              <a:t>表 示</a:t>
            </a:r>
          </a:p>
          <a:p>
            <a:pPr eaLnBrk="1" hangingPunct="1">
              <a:spcBef>
                <a:spcPct val="0"/>
              </a:spcBef>
              <a:buFontTx/>
              <a:buNone/>
            </a:pPr>
            <a:r>
              <a:rPr lang="zh-CN" altLang="en-US" sz="2400">
                <a:ea typeface="华文新魏" panose="02010800040101010101" pitchFamily="2" charset="-122"/>
              </a:rPr>
              <a:t>媒 体</a:t>
            </a:r>
          </a:p>
        </p:txBody>
      </p:sp>
      <p:sp>
        <p:nvSpPr>
          <p:cNvPr id="28682" name="文本框 18461">
            <a:hlinkHover r:id="rId5" action="ppaction://hlinksldjump"/>
            <a:extLst>
              <a:ext uri="{FF2B5EF4-FFF2-40B4-BE49-F238E27FC236}">
                <a16:creationId xmlns:a16="http://schemas.microsoft.com/office/drawing/2014/main" id="{26763772-292E-4BD6-A89E-29FEC1F748B1}"/>
              </a:ext>
            </a:extLst>
          </p:cNvPr>
          <p:cNvSpPr txBox="1">
            <a:spLocks noChangeArrowheads="1"/>
          </p:cNvSpPr>
          <p:nvPr/>
        </p:nvSpPr>
        <p:spPr bwMode="auto">
          <a:xfrm>
            <a:off x="3130550" y="5299075"/>
            <a:ext cx="8858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latin typeface="华文新魏" panose="02010800040101010101" pitchFamily="2" charset="-122"/>
                <a:ea typeface="华文新魏" panose="02010800040101010101" pitchFamily="2" charset="-122"/>
              </a:rPr>
              <a:t>显 示</a:t>
            </a:r>
          </a:p>
          <a:p>
            <a:pPr eaLnBrk="1" hangingPunct="1">
              <a:spcBef>
                <a:spcPct val="0"/>
              </a:spcBef>
              <a:buFontTx/>
              <a:buNone/>
            </a:pPr>
            <a:r>
              <a:rPr lang="zh-CN" altLang="en-US" sz="2400">
                <a:latin typeface="华文新魏" panose="02010800040101010101" pitchFamily="2" charset="-122"/>
                <a:ea typeface="华文新魏" panose="02010800040101010101" pitchFamily="2" charset="-122"/>
              </a:rPr>
              <a:t>媒 体</a:t>
            </a:r>
          </a:p>
        </p:txBody>
      </p:sp>
      <p:sp>
        <p:nvSpPr>
          <p:cNvPr id="28683" name="文本框 18462">
            <a:hlinkHover r:id="rId6" action="ppaction://hlinksldjump"/>
            <a:extLst>
              <a:ext uri="{FF2B5EF4-FFF2-40B4-BE49-F238E27FC236}">
                <a16:creationId xmlns:a16="http://schemas.microsoft.com/office/drawing/2014/main" id="{51BAAB9E-4B10-48AE-91A2-012619028E3C}"/>
              </a:ext>
            </a:extLst>
          </p:cNvPr>
          <p:cNvSpPr txBox="1">
            <a:spLocks noChangeArrowheads="1"/>
          </p:cNvSpPr>
          <p:nvPr/>
        </p:nvSpPr>
        <p:spPr bwMode="auto">
          <a:xfrm>
            <a:off x="5148263" y="5299075"/>
            <a:ext cx="9779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ea typeface="华文新魏" panose="02010800040101010101" pitchFamily="2" charset="-122"/>
              </a:rPr>
              <a:t>存 储</a:t>
            </a:r>
          </a:p>
          <a:p>
            <a:pPr eaLnBrk="1" hangingPunct="1">
              <a:spcBef>
                <a:spcPct val="0"/>
              </a:spcBef>
              <a:buFontTx/>
              <a:buNone/>
            </a:pPr>
            <a:r>
              <a:rPr lang="zh-CN" altLang="en-US" sz="2400">
                <a:ea typeface="华文新魏" panose="02010800040101010101" pitchFamily="2" charset="-122"/>
              </a:rPr>
              <a:t>媒 体</a:t>
            </a:r>
          </a:p>
        </p:txBody>
      </p:sp>
      <p:sp>
        <p:nvSpPr>
          <p:cNvPr id="28684" name="文本框 18463">
            <a:hlinkHover r:id="rId7" action="ppaction://hlinksldjump"/>
            <a:extLst>
              <a:ext uri="{FF2B5EF4-FFF2-40B4-BE49-F238E27FC236}">
                <a16:creationId xmlns:a16="http://schemas.microsoft.com/office/drawing/2014/main" id="{EDED03EB-CBE5-49AF-BB0D-75CFFC5F24E4}"/>
              </a:ext>
            </a:extLst>
          </p:cNvPr>
          <p:cNvSpPr txBox="1">
            <a:spLocks noChangeArrowheads="1"/>
          </p:cNvSpPr>
          <p:nvPr/>
        </p:nvSpPr>
        <p:spPr bwMode="auto">
          <a:xfrm>
            <a:off x="6013450" y="3495675"/>
            <a:ext cx="9890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a:solidFill>
                  <a:srgbClr val="FF3300"/>
                </a:solidFill>
                <a:ea typeface="华文新魏" panose="02010800040101010101" pitchFamily="2" charset="-122"/>
              </a:rPr>
              <a:t>传 输</a:t>
            </a:r>
          </a:p>
          <a:p>
            <a:pPr eaLnBrk="1" hangingPunct="1">
              <a:spcBef>
                <a:spcPct val="0"/>
              </a:spcBef>
              <a:buFontTx/>
              <a:buNone/>
            </a:pPr>
            <a:r>
              <a:rPr lang="zh-CN" altLang="en-US" sz="2400">
                <a:solidFill>
                  <a:srgbClr val="FF3300"/>
                </a:solidFill>
                <a:ea typeface="华文新魏" panose="02010800040101010101" pitchFamily="2" charset="-122"/>
              </a:rPr>
              <a:t>媒 体</a:t>
            </a:r>
          </a:p>
        </p:txBody>
      </p:sp>
      <p:sp>
        <p:nvSpPr>
          <p:cNvPr id="28685" name="文本框 18464">
            <a:extLst>
              <a:ext uri="{FF2B5EF4-FFF2-40B4-BE49-F238E27FC236}">
                <a16:creationId xmlns:a16="http://schemas.microsoft.com/office/drawing/2014/main" id="{F4AE8C56-2B6C-43EB-B3C3-8A38AEC77D62}"/>
              </a:ext>
            </a:extLst>
          </p:cNvPr>
          <p:cNvSpPr txBox="1">
            <a:spLocks noChangeArrowheads="1"/>
          </p:cNvSpPr>
          <p:nvPr/>
        </p:nvSpPr>
        <p:spPr bwMode="auto">
          <a:xfrm>
            <a:off x="3355975" y="3390900"/>
            <a:ext cx="24701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000">
                <a:latin typeface="微软雅黑" panose="020B0503020204020204" pitchFamily="34" charset="-122"/>
                <a:ea typeface="微软雅黑" panose="020B0503020204020204" pitchFamily="34" charset="-122"/>
              </a:rPr>
              <a:t>       </a:t>
            </a:r>
            <a:r>
              <a:rPr lang="zh-CN" altLang="en-US" sz="2000">
                <a:solidFill>
                  <a:schemeClr val="bg1"/>
                </a:solidFill>
                <a:latin typeface="微软雅黑" panose="020B0503020204020204" pitchFamily="34" charset="-122"/>
                <a:ea typeface="微软雅黑" panose="020B0503020204020204" pitchFamily="34" charset="-122"/>
              </a:rPr>
              <a:t>又称为传输介质，是指能够传输数据信息的物理载体。</a:t>
            </a:r>
          </a:p>
        </p:txBody>
      </p:sp>
      <p:sp>
        <p:nvSpPr>
          <p:cNvPr id="28686" name="文本框 99373">
            <a:extLst>
              <a:ext uri="{FF2B5EF4-FFF2-40B4-BE49-F238E27FC236}">
                <a16:creationId xmlns:a16="http://schemas.microsoft.com/office/drawing/2014/main" id="{5456900E-422E-4F14-9DE3-87BAFECFB27D}"/>
              </a:ext>
            </a:extLst>
          </p:cNvPr>
          <p:cNvSpPr txBox="1">
            <a:spLocks noChangeArrowheads="1"/>
          </p:cNvSpPr>
          <p:nvPr/>
        </p:nvSpPr>
        <p:spPr bwMode="auto">
          <a:xfrm>
            <a:off x="2481263" y="115888"/>
            <a:ext cx="4537075"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600" b="1">
                <a:solidFill>
                  <a:schemeClr val="bg1"/>
                </a:solidFill>
                <a:latin typeface="黑体" panose="02010609060101010101" pitchFamily="49" charset="-122"/>
                <a:ea typeface="黑体" panose="02010609060101010101" pitchFamily="49" charset="-122"/>
              </a:rPr>
              <a:t>1.</a:t>
            </a:r>
            <a:r>
              <a:rPr lang="en-US" altLang="zh-CN" sz="2600" b="1">
                <a:solidFill>
                  <a:schemeClr val="bg1"/>
                </a:solidFill>
                <a:latin typeface="黑体" panose="02010609060101010101" pitchFamily="49" charset="-122"/>
                <a:ea typeface="黑体" panose="02010609060101010101" pitchFamily="49" charset="-122"/>
              </a:rPr>
              <a:t>1</a:t>
            </a:r>
            <a:r>
              <a:rPr lang="zh-CN" altLang="en-US" sz="2600" b="1">
                <a:solidFill>
                  <a:schemeClr val="bg1"/>
                </a:solidFill>
                <a:latin typeface="黑体" panose="02010609060101010101" pitchFamily="49" charset="-122"/>
                <a:ea typeface="黑体" panose="02010609060101010101" pitchFamily="49" charset="-122"/>
              </a:rPr>
              <a:t> 多媒体技术基本概念</a:t>
            </a:r>
          </a:p>
        </p:txBody>
      </p:sp>
      <p:grpSp>
        <p:nvGrpSpPr>
          <p:cNvPr id="28687" name="组合 8">
            <a:extLst>
              <a:ext uri="{FF2B5EF4-FFF2-40B4-BE49-F238E27FC236}">
                <a16:creationId xmlns:a16="http://schemas.microsoft.com/office/drawing/2014/main" id="{77D0ACED-3DD4-4306-8A41-000E15F69599}"/>
              </a:ext>
            </a:extLst>
          </p:cNvPr>
          <p:cNvGrpSpPr>
            <a:grpSpLocks/>
          </p:cNvGrpSpPr>
          <p:nvPr/>
        </p:nvGrpSpPr>
        <p:grpSpPr bwMode="auto">
          <a:xfrm>
            <a:off x="8526463" y="2906713"/>
            <a:ext cx="504825" cy="504825"/>
            <a:chOff x="8521417" y="2709863"/>
            <a:chExt cx="504056" cy="504056"/>
          </a:xfrm>
        </p:grpSpPr>
        <p:sp>
          <p:nvSpPr>
            <p:cNvPr id="60" name="椭圆 59">
              <a:extLst>
                <a:ext uri="{FF2B5EF4-FFF2-40B4-BE49-F238E27FC236}">
                  <a16:creationId xmlns:a16="http://schemas.microsoft.com/office/drawing/2014/main" id="{AD903F28-EFF4-40DA-B304-AD7509759F76}"/>
                </a:ext>
              </a:extLst>
            </p:cNvPr>
            <p:cNvSpPr/>
            <p:nvPr/>
          </p:nvSpPr>
          <p:spPr>
            <a:xfrm>
              <a:off x="8521417" y="2709863"/>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1" name="椭圆 60">
              <a:extLst>
                <a:ext uri="{FF2B5EF4-FFF2-40B4-BE49-F238E27FC236}">
                  <a16:creationId xmlns:a16="http://schemas.microsoft.com/office/drawing/2014/main" id="{73E1AD50-6F54-42E7-9946-144928F27E45}"/>
                </a:ext>
              </a:extLst>
            </p:cNvPr>
            <p:cNvSpPr/>
            <p:nvPr/>
          </p:nvSpPr>
          <p:spPr>
            <a:xfrm rot="1860000">
              <a:off x="8600327" y="3088997"/>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2" name="上箭头 5155">
              <a:hlinkClick r:id="rId7" action="ppaction://hlinksldjump" tooltip="下一个知识点"/>
              <a:extLst>
                <a:ext uri="{FF2B5EF4-FFF2-40B4-BE49-F238E27FC236}">
                  <a16:creationId xmlns:a16="http://schemas.microsoft.com/office/drawing/2014/main" id="{DFF56DDC-5A80-4473-B91C-17E9B51C39BA}"/>
                </a:ext>
              </a:extLst>
            </p:cNvPr>
            <p:cNvSpPr>
              <a:spLocks noChangeArrowheads="1"/>
            </p:cNvSpPr>
            <p:nvPr/>
          </p:nvSpPr>
          <p:spPr bwMode="auto">
            <a:xfrm rot="10800000">
              <a:off x="8640298" y="2817649"/>
              <a:ext cx="215571" cy="288485"/>
            </a:xfrm>
            <a:prstGeom prst="upArrow">
              <a:avLst>
                <a:gd name="adj1" fmla="val 38231"/>
                <a:gd name="adj2" fmla="val 62724"/>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endParaRPr lang="zh-CN" altLang="en-US" sz="1800"/>
            </a:p>
          </p:txBody>
        </p:sp>
      </p:grpSp>
      <p:grpSp>
        <p:nvGrpSpPr>
          <p:cNvPr id="28688" name="组合 23">
            <a:extLst>
              <a:ext uri="{FF2B5EF4-FFF2-40B4-BE49-F238E27FC236}">
                <a16:creationId xmlns:a16="http://schemas.microsoft.com/office/drawing/2014/main" id="{9157082F-D1E0-436F-BB28-EEEFD1BD5DF7}"/>
              </a:ext>
            </a:extLst>
          </p:cNvPr>
          <p:cNvGrpSpPr>
            <a:grpSpLocks/>
          </p:cNvGrpSpPr>
          <p:nvPr/>
        </p:nvGrpSpPr>
        <p:grpSpPr bwMode="auto">
          <a:xfrm>
            <a:off x="8526463" y="3717925"/>
            <a:ext cx="504825" cy="504825"/>
            <a:chOff x="8432678" y="1661126"/>
            <a:chExt cx="504056" cy="504056"/>
          </a:xfrm>
        </p:grpSpPr>
        <p:sp>
          <p:nvSpPr>
            <p:cNvPr id="46" name="椭圆 45">
              <a:extLst>
                <a:ext uri="{FF2B5EF4-FFF2-40B4-BE49-F238E27FC236}">
                  <a16:creationId xmlns:a16="http://schemas.microsoft.com/office/drawing/2014/main" id="{99D35B95-03D0-4090-8478-D5E35AA633B3}"/>
                </a:ext>
              </a:extLst>
            </p:cNvPr>
            <p:cNvSpPr/>
            <p:nvPr/>
          </p:nvSpPr>
          <p:spPr>
            <a:xfrm>
              <a:off x="8432678" y="1661126"/>
              <a:ext cx="504056" cy="504056"/>
            </a:xfrm>
            <a:prstGeom prst="ellipse">
              <a:avLst/>
            </a:prstGeom>
            <a:gradFill>
              <a:gsLst>
                <a:gs pos="100000">
                  <a:schemeClr val="tx2"/>
                </a:gs>
                <a:gs pos="0">
                  <a:srgbClr val="FFFF00"/>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7" name="上箭头 5155">
              <a:hlinkClick r:id="rId8" action="ppaction://hlinksldjump" tooltip="返回知识点目录"/>
              <a:extLst>
                <a:ext uri="{FF2B5EF4-FFF2-40B4-BE49-F238E27FC236}">
                  <a16:creationId xmlns:a16="http://schemas.microsoft.com/office/drawing/2014/main" id="{E584DE18-F09C-4FE6-A1A2-8C455BF36A36}"/>
                </a:ext>
              </a:extLst>
            </p:cNvPr>
            <p:cNvSpPr>
              <a:spLocks noChangeArrowheads="1"/>
            </p:cNvSpPr>
            <p:nvPr/>
          </p:nvSpPr>
          <p:spPr bwMode="auto">
            <a:xfrm rot="10800000" flipH="1" flipV="1">
              <a:off x="8532538" y="1732455"/>
              <a:ext cx="288485" cy="288485"/>
            </a:xfrm>
            <a:prstGeom prst="bentUpArrow">
              <a:avLst/>
            </a:prstGeom>
            <a:gradFill rotWithShape="0">
              <a:gsLst>
                <a:gs pos="13000">
                  <a:schemeClr val="tx2"/>
                </a:gs>
                <a:gs pos="100000">
                  <a:srgbClr val="A29F1A"/>
                </a:gs>
              </a:gsLst>
              <a:lin ang="5400000" scaled="1"/>
            </a:gradFill>
            <a:ln w="19050">
              <a:solidFill>
                <a:srgbClr val="99CC00"/>
              </a:solidFill>
              <a:miter lim="800000"/>
              <a:headEnd/>
              <a:tailEnd/>
            </a:ln>
            <a:effectLst>
              <a:outerShdw blurRad="50800" dist="38100" dir="2700000" algn="tl" rotWithShape="0">
                <a:prstClr val="black">
                  <a:alpha val="40000"/>
                </a:prstClr>
              </a:outerShdw>
            </a:effectLst>
          </p:spPr>
          <p:txBody>
            <a:bodyPr/>
            <a:lstStyle>
              <a:lvl1pPr>
                <a:spcBef>
                  <a:spcPct val="20000"/>
                </a:spcBef>
                <a:buFont typeface="Arial" panose="020B0604020202020204" pitchFamily="34" charset="0"/>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 typeface="Arial" panose="020B0604020202020204" pitchFamily="34" charset="0"/>
                <a:buNone/>
                <a:defRPr/>
              </a:pPr>
              <a:endParaRPr lang="zh-CN" altLang="en-US" sz="1800"/>
            </a:p>
          </p:txBody>
        </p:sp>
        <p:sp>
          <p:nvSpPr>
            <p:cNvPr id="48" name="椭圆 47">
              <a:extLst>
                <a:ext uri="{FF2B5EF4-FFF2-40B4-BE49-F238E27FC236}">
                  <a16:creationId xmlns:a16="http://schemas.microsoft.com/office/drawing/2014/main" id="{0D30513C-CCF0-4E24-A8A3-ACCC21387E5F}"/>
                </a:ext>
              </a:extLst>
            </p:cNvPr>
            <p:cNvSpPr/>
            <p:nvPr/>
          </p:nvSpPr>
          <p:spPr>
            <a:xfrm rot="1860000">
              <a:off x="8508815" y="2041203"/>
              <a:ext cx="72000" cy="36000"/>
            </a:xfrm>
            <a:prstGeom prst="ellipse">
              <a:avLst/>
            </a:prstGeom>
            <a:solidFill>
              <a:schemeClr val="bg1">
                <a:alpha val="86000"/>
              </a:schemeClr>
            </a:solidFill>
            <a:ln>
              <a:noFill/>
            </a:ln>
            <a:effectLst>
              <a:glow rad="63500">
                <a:schemeClr val="bg1">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8689" name="文本框 14383">
            <a:hlinkClick r:id="rId9" action="ppaction://hlinksldjump"/>
            <a:hlinkHover r:id="rId9" action="ppaction://hlinksldjump"/>
            <a:extLst>
              <a:ext uri="{FF2B5EF4-FFF2-40B4-BE49-F238E27FC236}">
                <a16:creationId xmlns:a16="http://schemas.microsoft.com/office/drawing/2014/main" id="{14F29787-7590-4FAE-B2D7-387DAE40026E}"/>
              </a:ext>
            </a:extLst>
          </p:cNvPr>
          <p:cNvSpPr txBox="1">
            <a:spLocks noChangeArrowheads="1"/>
          </p:cNvSpPr>
          <p:nvPr/>
        </p:nvSpPr>
        <p:spPr bwMode="auto">
          <a:xfrm>
            <a:off x="2554288" y="1633538"/>
            <a:ext cx="1152525" cy="427037"/>
          </a:xfrm>
          <a:prstGeom prst="rect">
            <a:avLst/>
          </a:prstGeom>
          <a:gradFill rotWithShape="0">
            <a:gsLst>
              <a:gs pos="0">
                <a:srgbClr val="3366FF">
                  <a:alpha val="23000"/>
                </a:srgbClr>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00">
                <a:latin typeface="黑体" panose="02010609060101010101" pitchFamily="49" charset="-122"/>
                <a:ea typeface="黑体" panose="02010609060101010101" pitchFamily="49" charset="-122"/>
              </a:rPr>
              <a:t> 概 念 </a:t>
            </a:r>
          </a:p>
        </p:txBody>
      </p:sp>
      <p:pic>
        <p:nvPicPr>
          <p:cNvPr id="28690" name="组合 24">
            <a:extLst>
              <a:ext uri="{FF2B5EF4-FFF2-40B4-BE49-F238E27FC236}">
                <a16:creationId xmlns:a16="http://schemas.microsoft.com/office/drawing/2014/main" id="{3F9D8151-B738-4189-AD8D-F5E1EFD1E849}"/>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4263" y="1701800"/>
            <a:ext cx="2730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91" name="组合 24">
            <a:extLst>
              <a:ext uri="{FF2B5EF4-FFF2-40B4-BE49-F238E27FC236}">
                <a16:creationId xmlns:a16="http://schemas.microsoft.com/office/drawing/2014/main" id="{119297A6-FA07-49E2-9CC6-37A29F0E56B1}"/>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7013" y="1701800"/>
            <a:ext cx="27305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92" name="文本框 14386">
            <a:hlinkClick r:id="rId11" action="ppaction://hlinksldjump"/>
            <a:hlinkHover r:id="rId11" action="ppaction://hlinksldjump"/>
            <a:extLst>
              <a:ext uri="{FF2B5EF4-FFF2-40B4-BE49-F238E27FC236}">
                <a16:creationId xmlns:a16="http://schemas.microsoft.com/office/drawing/2014/main" id="{EDF3BA86-FA50-411F-BFD0-2044EEE1EFBE}"/>
              </a:ext>
            </a:extLst>
          </p:cNvPr>
          <p:cNvSpPr txBox="1">
            <a:spLocks noChangeArrowheads="1"/>
          </p:cNvSpPr>
          <p:nvPr/>
        </p:nvSpPr>
        <p:spPr bwMode="auto">
          <a:xfrm>
            <a:off x="5649913" y="1628775"/>
            <a:ext cx="1154112" cy="427038"/>
          </a:xfrm>
          <a:prstGeom prst="rect">
            <a:avLst/>
          </a:prstGeom>
          <a:gradFill rotWithShape="0">
            <a:gsLst>
              <a:gs pos="0">
                <a:srgbClr val="3366FF">
                  <a:alpha val="32999"/>
                </a:srgbClr>
              </a:gs>
              <a:gs pos="100000">
                <a:srgbClr val="FFFFFF"/>
              </a:gs>
            </a:gsLst>
            <a:path path="shape">
              <a:fillToRect l="50000" t="50000" r="50000" b="50000"/>
            </a:path>
          </a:gradFill>
          <a:ln w="9525">
            <a:miter lim="800000"/>
            <a:headEnd/>
            <a:tailEnd/>
          </a:ln>
          <a:scene3d>
            <a:camera prst="legacyPerspectiveTop">
              <a:rot lat="20999970" lon="300000" rev="0"/>
            </a:camera>
            <a:lightRig rig="legacyFlat3" dir="b"/>
          </a:scene3d>
          <a:sp3d extrusionH="121893000" prstMaterial="legacyMatte">
            <a:bevelT w="13500" h="13500" prst="angle"/>
            <a:bevelB w="13500" h="13500" prst="angle"/>
            <a:extrusionClr>
              <a:srgbClr val="3366FF"/>
            </a:extrusionClr>
            <a:contourClr>
              <a:srgbClr val="3366FF"/>
            </a:contourClr>
          </a:sp3d>
        </p:spPr>
        <p:txBody>
          <a:bodyPr>
            <a:spAutoFit/>
            <a:flatTx/>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200">
                <a:latin typeface="黑体" panose="02010609060101010101" pitchFamily="49" charset="-122"/>
                <a:ea typeface="黑体" panose="02010609060101010101" pitchFamily="49" charset="-122"/>
              </a:rPr>
              <a:t> 分 类</a:t>
            </a:r>
          </a:p>
        </p:txBody>
      </p:sp>
      <p:sp>
        <p:nvSpPr>
          <p:cNvPr id="28693" name="文本框 12295">
            <a:extLst>
              <a:ext uri="{FF2B5EF4-FFF2-40B4-BE49-F238E27FC236}">
                <a16:creationId xmlns:a16="http://schemas.microsoft.com/office/drawing/2014/main" id="{A353826B-FD1F-480B-A7D0-AD93A6E4B0CE}"/>
              </a:ext>
            </a:extLst>
          </p:cNvPr>
          <p:cNvSpPr txBox="1">
            <a:spLocks noChangeArrowheads="1"/>
          </p:cNvSpPr>
          <p:nvPr/>
        </p:nvSpPr>
        <p:spPr bwMode="auto">
          <a:xfrm>
            <a:off x="277813" y="1019175"/>
            <a:ext cx="3024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000" noProof="1">
                <a:latin typeface="微软雅黑" panose="020B0503020204020204" pitchFamily="34" charset="-122"/>
                <a:ea typeface="微软雅黑" panose="020B0503020204020204" pitchFamily="34" charset="-122"/>
              </a:rPr>
              <a:t>1.1.1  媒体的概念与分类</a:t>
            </a:r>
          </a:p>
        </p:txBody>
      </p:sp>
      <p:sp>
        <p:nvSpPr>
          <p:cNvPr id="55" name="圆角矩形 54">
            <a:extLst>
              <a:ext uri="{FF2B5EF4-FFF2-40B4-BE49-F238E27FC236}">
                <a16:creationId xmlns:a16="http://schemas.microsoft.com/office/drawing/2014/main" id="{6A8B8077-4FAA-4CAD-ADA9-7D2AC68649C7}"/>
              </a:ext>
            </a:extLst>
          </p:cNvPr>
          <p:cNvSpPr/>
          <p:nvPr/>
        </p:nvSpPr>
        <p:spPr>
          <a:xfrm>
            <a:off x="255588" y="981075"/>
            <a:ext cx="3092450" cy="444500"/>
          </a:xfrm>
          <a:prstGeom prst="roundRect">
            <a:avLst/>
          </a:prstGeom>
          <a:noFill/>
          <a:ln>
            <a:solidFill>
              <a:srgbClr val="747E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ransition advClick="0" advTm="4000"/>
</p:sld>
</file>

<file path=ppt/theme/theme1.xml><?xml version="1.0" encoding="utf-8"?>
<a:theme xmlns:a="http://schemas.openxmlformats.org/drawingml/2006/main" name="设计方案_2">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设计方案_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设计方案_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设计方案_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设计方案_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设计方案_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设计方案_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设计方案_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设计方案_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设计方案_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设计方案_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设计方案_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设计方案_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3C1DA"/>
      </a:accent5>
      <a:accent6>
        <a:srgbClr val="AC4744"/>
      </a:accent6>
      <a:hlink>
        <a:srgbClr val="0000FF"/>
      </a:hlink>
      <a:folHlink>
        <a:srgbClr val="800080"/>
      </a:folHlink>
    </a:clrScheme>
    <a:fontScheme name="Cambria-Calibri">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atMod val="350000"/>
                <a:shade val="99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2450</TotalTime>
  <Pages>0</Pages>
  <Words>2086</Words>
  <Characters>0</Characters>
  <Application>Microsoft Office PowerPoint</Application>
  <DocSecurity>0</DocSecurity>
  <PresentationFormat>全屏显示(4:3)</PresentationFormat>
  <Lines>0</Lines>
  <Paragraphs>475</Paragraphs>
  <Slides>43</Slides>
  <Notes>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43</vt:i4>
      </vt:variant>
    </vt:vector>
  </HeadingPairs>
  <TitlesOfParts>
    <vt:vector size="55" baseType="lpstr">
      <vt:lpstr>Britannic Bold</vt:lpstr>
      <vt:lpstr>Adobe Gothic Std B</vt:lpstr>
      <vt:lpstr>Arial</vt:lpstr>
      <vt:lpstr>黑体</vt:lpstr>
      <vt:lpstr>Calibri</vt:lpstr>
      <vt:lpstr>华文新魏</vt:lpstr>
      <vt:lpstr>宋体</vt:lpstr>
      <vt:lpstr>迷你简彩云</vt:lpstr>
      <vt:lpstr>Broadway</vt:lpstr>
      <vt:lpstr>微软雅黑</vt:lpstr>
      <vt:lpstr>Kozuka Gothic Pr6N B</vt:lpstr>
      <vt:lpstr>设计方案_2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s</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subject/>
  <dc:creator>s</dc:creator>
  <cp:keywords/>
  <dc:description/>
  <cp:lastModifiedBy>吕 培</cp:lastModifiedBy>
  <cp:revision>362</cp:revision>
  <dcterms:created xsi:type="dcterms:W3CDTF">2011-02-12T20:45:00Z</dcterms:created>
  <dcterms:modified xsi:type="dcterms:W3CDTF">2019-02-24T12:10:13Z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2052-10.1.0.5554</vt:lpwstr>
  </property>
</Properties>
</file>